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7" r:id="rId3"/>
    <p:sldId id="351" r:id="rId4"/>
    <p:sldId id="355" r:id="rId5"/>
    <p:sldId id="354" r:id="rId6"/>
    <p:sldId id="341" r:id="rId7"/>
    <p:sldId id="339" r:id="rId8"/>
    <p:sldId id="342" r:id="rId9"/>
    <p:sldId id="343" r:id="rId10"/>
    <p:sldId id="344" r:id="rId11"/>
    <p:sldId id="340" r:id="rId12"/>
    <p:sldId id="345" r:id="rId13"/>
    <p:sldId id="317" r:id="rId14"/>
    <p:sldId id="353" r:id="rId15"/>
    <p:sldId id="308" r:id="rId16"/>
    <p:sldId id="295" r:id="rId17"/>
    <p:sldId id="337" r:id="rId18"/>
    <p:sldId id="330" r:id="rId19"/>
    <p:sldId id="331" r:id="rId20"/>
    <p:sldId id="260" r:id="rId21"/>
    <p:sldId id="298" r:id="rId22"/>
    <p:sldId id="332" r:id="rId23"/>
    <p:sldId id="333" r:id="rId24"/>
    <p:sldId id="334" r:id="rId25"/>
    <p:sldId id="299" r:id="rId26"/>
    <p:sldId id="300" r:id="rId27"/>
    <p:sldId id="335" r:id="rId28"/>
    <p:sldId id="307" r:id="rId29"/>
    <p:sldId id="358" r:id="rId30"/>
    <p:sldId id="306" r:id="rId31"/>
    <p:sldId id="287" r:id="rId32"/>
    <p:sldId id="325" r:id="rId33"/>
    <p:sldId id="296" r:id="rId34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A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1" autoAdjust="0"/>
    <p:restoredTop sz="75374" autoAdjust="0"/>
  </p:normalViewPr>
  <p:slideViewPr>
    <p:cSldViewPr>
      <p:cViewPr>
        <p:scale>
          <a:sx n="74" d="100"/>
          <a:sy n="74" d="100"/>
        </p:scale>
        <p:origin x="-1086" y="6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3133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64D14-253E-4ABB-884C-1FEC5725C846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96B1DD2-5987-4B66-ACA8-4475712E0F25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Работа с правоохранительными органами</a:t>
          </a:r>
          <a:endParaRPr lang="ru-RU" dirty="0"/>
        </a:p>
      </dgm:t>
    </dgm:pt>
    <dgm:pt modelId="{F52B4F28-F5DC-4DB7-8642-F65C7078DB16}" type="parTrans" cxnId="{5F116033-C000-4DC9-9ED2-C711271DFC52}">
      <dgm:prSet/>
      <dgm:spPr/>
      <dgm:t>
        <a:bodyPr/>
        <a:lstStyle/>
        <a:p>
          <a:endParaRPr lang="ru-RU"/>
        </a:p>
      </dgm:t>
    </dgm:pt>
    <dgm:pt modelId="{27F16E13-214C-4F2A-8556-484DADBDDD7B}" type="sibTrans" cxnId="{5F116033-C000-4DC9-9ED2-C711271DFC52}">
      <dgm:prSet/>
      <dgm:spPr/>
      <dgm:t>
        <a:bodyPr/>
        <a:lstStyle/>
        <a:p>
          <a:endParaRPr lang="ru-RU"/>
        </a:p>
      </dgm:t>
    </dgm:pt>
    <dgm:pt modelId="{C92CA2F1-DAC4-4445-9CFD-ACCD8A593559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Спортивные соревнования</a:t>
          </a:r>
          <a:endParaRPr lang="ru-RU" dirty="0"/>
        </a:p>
      </dgm:t>
    </dgm:pt>
    <dgm:pt modelId="{99192E64-0917-4290-A822-A8AA780DE254}" type="parTrans" cxnId="{FAD914C4-5BF9-4A5B-A39F-294154F482B1}">
      <dgm:prSet/>
      <dgm:spPr/>
      <dgm:t>
        <a:bodyPr/>
        <a:lstStyle/>
        <a:p>
          <a:endParaRPr lang="ru-RU"/>
        </a:p>
      </dgm:t>
    </dgm:pt>
    <dgm:pt modelId="{CE174CBD-5C44-4A6C-B389-5C0FBAB1506F}" type="sibTrans" cxnId="{FAD914C4-5BF9-4A5B-A39F-294154F482B1}">
      <dgm:prSet/>
      <dgm:spPr/>
      <dgm:t>
        <a:bodyPr/>
        <a:lstStyle/>
        <a:p>
          <a:endParaRPr lang="ru-RU"/>
        </a:p>
      </dgm:t>
    </dgm:pt>
    <dgm:pt modelId="{F2D2C6C9-0719-4C38-9148-92576849DFC7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Массовые мероприятия</a:t>
          </a:r>
          <a:endParaRPr lang="ru-RU" dirty="0"/>
        </a:p>
      </dgm:t>
    </dgm:pt>
    <dgm:pt modelId="{2DE41D1F-F40F-4CE0-8EEB-DCB10F822F37}" type="parTrans" cxnId="{CF2CFE02-D09B-4C4C-A5E0-AC5947EFA447}">
      <dgm:prSet/>
      <dgm:spPr/>
      <dgm:t>
        <a:bodyPr/>
        <a:lstStyle/>
        <a:p>
          <a:endParaRPr lang="ru-RU"/>
        </a:p>
      </dgm:t>
    </dgm:pt>
    <dgm:pt modelId="{4E8CFD73-54AC-42B8-ABBF-2B35458D0345}" type="sibTrans" cxnId="{CF2CFE02-D09B-4C4C-A5E0-AC5947EFA447}">
      <dgm:prSet/>
      <dgm:spPr/>
      <dgm:t>
        <a:bodyPr/>
        <a:lstStyle/>
        <a:p>
          <a:endParaRPr lang="ru-RU"/>
        </a:p>
      </dgm:t>
    </dgm:pt>
    <dgm:pt modelId="{9E0613C4-3A26-47DB-ABC8-07E5E92F322C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Профилактические лекции в школах</a:t>
          </a:r>
          <a:endParaRPr lang="ru-RU" dirty="0"/>
        </a:p>
      </dgm:t>
    </dgm:pt>
    <dgm:pt modelId="{BEE8C429-E65D-4264-BE30-494281E852C4}" type="parTrans" cxnId="{C1E39B36-5ED2-4841-AC9B-10EE0832AD32}">
      <dgm:prSet/>
      <dgm:spPr/>
      <dgm:t>
        <a:bodyPr/>
        <a:lstStyle/>
        <a:p>
          <a:endParaRPr lang="ru-RU"/>
        </a:p>
      </dgm:t>
    </dgm:pt>
    <dgm:pt modelId="{740E25FC-1B04-40C4-8C79-C8020DECA14D}" type="sibTrans" cxnId="{C1E39B36-5ED2-4841-AC9B-10EE0832AD32}">
      <dgm:prSet/>
      <dgm:spPr/>
      <dgm:t>
        <a:bodyPr/>
        <a:lstStyle/>
        <a:p>
          <a:endParaRPr lang="ru-RU"/>
        </a:p>
      </dgm:t>
    </dgm:pt>
    <dgm:pt modelId="{C22EF511-8964-4ED2-85F9-B4D7964CB2B7}" type="pres">
      <dgm:prSet presAssocID="{C3C64D14-253E-4ABB-884C-1FEC5725C8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F5C65-5C52-4882-BDAD-BAD25F4CD205}" type="pres">
      <dgm:prSet presAssocID="{C3C64D14-253E-4ABB-884C-1FEC5725C846}" presName="cycle" presStyleCnt="0"/>
      <dgm:spPr/>
    </dgm:pt>
    <dgm:pt modelId="{5A9FEB6F-7ADC-4F93-89B6-424FC1D5EA22}" type="pres">
      <dgm:prSet presAssocID="{B96B1DD2-5987-4B66-ACA8-4475712E0F25}" presName="nodeFirstNode" presStyleLbl="node1" presStyleIdx="0" presStyleCnt="4" custRadScaleRad="121750" custRadScaleInc="11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CF25D-287A-4075-A34F-B892EA03D11B}" type="pres">
      <dgm:prSet presAssocID="{27F16E13-214C-4F2A-8556-484DADBDDD7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646107A-39DD-4A89-A401-0F6FAC099223}" type="pres">
      <dgm:prSet presAssocID="{C92CA2F1-DAC4-4445-9CFD-ACCD8A593559}" presName="nodeFollowingNodes" presStyleLbl="node1" presStyleIdx="1" presStyleCnt="4" custRadScaleRad="215077" custRadScaleInc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D0FD2-20D2-4CB6-8981-A8C2D4124663}" type="pres">
      <dgm:prSet presAssocID="{F2D2C6C9-0719-4C38-9148-92576849DFC7}" presName="nodeFollowingNodes" presStyleLbl="node1" presStyleIdx="2" presStyleCnt="4" custRadScaleRad="116497" custRadScaleInc="-20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C9DE8-C0BD-4771-B82A-043EED057D53}" type="pres">
      <dgm:prSet presAssocID="{9E0613C4-3A26-47DB-ABC8-07E5E92F322C}" presName="nodeFollowingNodes" presStyleLbl="node1" presStyleIdx="3" presStyleCnt="4" custRadScaleRad="161373" custRadScaleInc="3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70673-7D3A-4829-B2DB-6C4767B904AA}" type="presOf" srcId="{B96B1DD2-5987-4B66-ACA8-4475712E0F25}" destId="{5A9FEB6F-7ADC-4F93-89B6-424FC1D5EA22}" srcOrd="0" destOrd="0" presId="urn:microsoft.com/office/officeart/2005/8/layout/cycle3"/>
    <dgm:cxn modelId="{5B2B6F5E-9C56-4276-9401-A8A9981CE07F}" type="presOf" srcId="{27F16E13-214C-4F2A-8556-484DADBDDD7B}" destId="{12CCF25D-287A-4075-A34F-B892EA03D11B}" srcOrd="0" destOrd="0" presId="urn:microsoft.com/office/officeart/2005/8/layout/cycle3"/>
    <dgm:cxn modelId="{BBE68913-1B0F-4633-A639-6F7F9D366DC8}" type="presOf" srcId="{F2D2C6C9-0719-4C38-9148-92576849DFC7}" destId="{F32D0FD2-20D2-4CB6-8981-A8C2D4124663}" srcOrd="0" destOrd="0" presId="urn:microsoft.com/office/officeart/2005/8/layout/cycle3"/>
    <dgm:cxn modelId="{714E2E79-88B8-45F6-8387-FDDBED745650}" type="presOf" srcId="{9E0613C4-3A26-47DB-ABC8-07E5E92F322C}" destId="{8D2C9DE8-C0BD-4771-B82A-043EED057D53}" srcOrd="0" destOrd="0" presId="urn:microsoft.com/office/officeart/2005/8/layout/cycle3"/>
    <dgm:cxn modelId="{CF2CFE02-D09B-4C4C-A5E0-AC5947EFA447}" srcId="{C3C64D14-253E-4ABB-884C-1FEC5725C846}" destId="{F2D2C6C9-0719-4C38-9148-92576849DFC7}" srcOrd="2" destOrd="0" parTransId="{2DE41D1F-F40F-4CE0-8EEB-DCB10F822F37}" sibTransId="{4E8CFD73-54AC-42B8-ABBF-2B35458D0345}"/>
    <dgm:cxn modelId="{FAD914C4-5BF9-4A5B-A39F-294154F482B1}" srcId="{C3C64D14-253E-4ABB-884C-1FEC5725C846}" destId="{C92CA2F1-DAC4-4445-9CFD-ACCD8A593559}" srcOrd="1" destOrd="0" parTransId="{99192E64-0917-4290-A822-A8AA780DE254}" sibTransId="{CE174CBD-5C44-4A6C-B389-5C0FBAB1506F}"/>
    <dgm:cxn modelId="{B24173D5-DB63-40FA-8FF7-B3A0AB033FBC}" type="presOf" srcId="{C92CA2F1-DAC4-4445-9CFD-ACCD8A593559}" destId="{F646107A-39DD-4A89-A401-0F6FAC099223}" srcOrd="0" destOrd="0" presId="urn:microsoft.com/office/officeart/2005/8/layout/cycle3"/>
    <dgm:cxn modelId="{5F116033-C000-4DC9-9ED2-C711271DFC52}" srcId="{C3C64D14-253E-4ABB-884C-1FEC5725C846}" destId="{B96B1DD2-5987-4B66-ACA8-4475712E0F25}" srcOrd="0" destOrd="0" parTransId="{F52B4F28-F5DC-4DB7-8642-F65C7078DB16}" sibTransId="{27F16E13-214C-4F2A-8556-484DADBDDD7B}"/>
    <dgm:cxn modelId="{70926DBB-6E1A-445F-BFA7-DE3C223F74AF}" type="presOf" srcId="{C3C64D14-253E-4ABB-884C-1FEC5725C846}" destId="{C22EF511-8964-4ED2-85F9-B4D7964CB2B7}" srcOrd="0" destOrd="0" presId="urn:microsoft.com/office/officeart/2005/8/layout/cycle3"/>
    <dgm:cxn modelId="{C1E39B36-5ED2-4841-AC9B-10EE0832AD32}" srcId="{C3C64D14-253E-4ABB-884C-1FEC5725C846}" destId="{9E0613C4-3A26-47DB-ABC8-07E5E92F322C}" srcOrd="3" destOrd="0" parTransId="{BEE8C429-E65D-4264-BE30-494281E852C4}" sibTransId="{740E25FC-1B04-40C4-8C79-C8020DECA14D}"/>
    <dgm:cxn modelId="{1C7B2C2A-1366-4531-B0F5-42F773092E54}" type="presParOf" srcId="{C22EF511-8964-4ED2-85F9-B4D7964CB2B7}" destId="{718F5C65-5C52-4882-BDAD-BAD25F4CD205}" srcOrd="0" destOrd="0" presId="urn:microsoft.com/office/officeart/2005/8/layout/cycle3"/>
    <dgm:cxn modelId="{23BF80D6-4EAC-41E1-A509-FD56FB99DFF5}" type="presParOf" srcId="{718F5C65-5C52-4882-BDAD-BAD25F4CD205}" destId="{5A9FEB6F-7ADC-4F93-89B6-424FC1D5EA22}" srcOrd="0" destOrd="0" presId="urn:microsoft.com/office/officeart/2005/8/layout/cycle3"/>
    <dgm:cxn modelId="{E6E786DE-8324-4940-9FD0-227F237A8CEC}" type="presParOf" srcId="{718F5C65-5C52-4882-BDAD-BAD25F4CD205}" destId="{12CCF25D-287A-4075-A34F-B892EA03D11B}" srcOrd="1" destOrd="0" presId="urn:microsoft.com/office/officeart/2005/8/layout/cycle3"/>
    <dgm:cxn modelId="{54B0A311-6AB1-4BAF-A095-5D262A03EAA4}" type="presParOf" srcId="{718F5C65-5C52-4882-BDAD-BAD25F4CD205}" destId="{F646107A-39DD-4A89-A401-0F6FAC099223}" srcOrd="2" destOrd="0" presId="urn:microsoft.com/office/officeart/2005/8/layout/cycle3"/>
    <dgm:cxn modelId="{AC4A69F7-5C0D-471F-BEE8-FB6568EA2974}" type="presParOf" srcId="{718F5C65-5C52-4882-BDAD-BAD25F4CD205}" destId="{F32D0FD2-20D2-4CB6-8981-A8C2D4124663}" srcOrd="3" destOrd="0" presId="urn:microsoft.com/office/officeart/2005/8/layout/cycle3"/>
    <dgm:cxn modelId="{7A94A14A-4EE1-40BD-BFE5-D4F2F5A5FD15}" type="presParOf" srcId="{718F5C65-5C52-4882-BDAD-BAD25F4CD205}" destId="{8D2C9DE8-C0BD-4771-B82A-043EED057D5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FD33D-612A-4AEA-AE3E-7F71364629FA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74E49A-CEBA-4993-B44A-E71087E00E01}">
      <dgm:prSet phldrT="[Текст]" custT="1"/>
      <dgm:spPr>
        <a:xfrm>
          <a:off x="0" y="1729074"/>
          <a:ext cx="2209991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vert="horz"/>
        <a:lstStyle/>
        <a:p>
          <a:r>
            <a:rPr lang="ru-RU" sz="14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Урал без наркотиков</a:t>
          </a:r>
          <a:endParaRPr lang="ru-RU" sz="14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F54DF0-8A83-45CC-9F36-BF1B05FAC0FF}" type="parTrans" cxnId="{4AE11EED-A118-46A8-B743-E86DE264F519}">
      <dgm:prSet/>
      <dgm:spPr/>
      <dgm:t>
        <a:bodyPr/>
        <a:lstStyle/>
        <a:p>
          <a:endParaRPr lang="ru-RU"/>
        </a:p>
      </dgm:t>
    </dgm:pt>
    <dgm:pt modelId="{024D3AE0-101D-4772-8D1C-7D5E45DF2E6B}" type="sibTrans" cxnId="{4AE11EED-A118-46A8-B743-E86DE264F519}">
      <dgm:prSet/>
      <dgm:spPr/>
      <dgm:t>
        <a:bodyPr/>
        <a:lstStyle/>
        <a:p>
          <a:endParaRPr lang="ru-RU"/>
        </a:p>
      </dgm:t>
    </dgm:pt>
    <dgm:pt modelId="{E9D0C50E-0802-48A9-AB1F-951576B4CA69}">
      <dgm:prSet phldrT="[Текст]" custT="1"/>
      <dgm:spPr>
        <a:xfrm>
          <a:off x="2609505" y="434192"/>
          <a:ext cx="2000965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Амбулаторное отделение</a:t>
          </a:r>
          <a:endParaRPr lang="ru-RU" sz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6560C02-02EB-4D36-9DE4-81D9D8A9803C}" type="parTrans" cxnId="{14B57DAC-2C3A-476D-8057-4A61141D583F}">
      <dgm:prSet/>
      <dgm:spPr>
        <a:xfrm rot="17228803">
          <a:off x="1732192" y="1402325"/>
          <a:ext cx="1355112" cy="22741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1D4840E-82B2-4942-8D8B-8F65DBC3BFD6}" type="sibTrans" cxnId="{14B57DAC-2C3A-476D-8057-4A61141D583F}">
      <dgm:prSet/>
      <dgm:spPr/>
      <dgm:t>
        <a:bodyPr/>
        <a:lstStyle/>
        <a:p>
          <a:endParaRPr lang="ru-RU"/>
        </a:p>
      </dgm:t>
    </dgm:pt>
    <dgm:pt modelId="{68E3A203-3724-4F09-A8F1-8FC6525D4A9D}">
      <dgm:prSet phldrT="[Текст]" custT="1"/>
      <dgm:spPr>
        <a:xfrm>
          <a:off x="5593692" y="5002"/>
          <a:ext cx="1328247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в       </a:t>
          </a:r>
        </a:p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г. Екатеринбурге</a:t>
          </a:r>
          <a:endParaRPr lang="ru-RU" sz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6CF2CB5-B430-4477-B7AB-357785B1C7A0}" type="parTrans" cxnId="{301C1B55-7663-4332-B797-49BE235B2A64}">
      <dgm:prSet/>
      <dgm:spPr>
        <a:xfrm rot="20185084">
          <a:off x="4565674" y="540288"/>
          <a:ext cx="1072813" cy="22741"/>
        </a:xfr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99C3F5A-25A6-4AB0-8A08-48A87B34AC14}" type="sibTrans" cxnId="{301C1B55-7663-4332-B797-49BE235B2A64}">
      <dgm:prSet/>
      <dgm:spPr/>
      <dgm:t>
        <a:bodyPr/>
        <a:lstStyle/>
        <a:p>
          <a:endParaRPr lang="ru-RU"/>
        </a:p>
      </dgm:t>
    </dgm:pt>
    <dgm:pt modelId="{31D16755-E1F8-456D-99E2-D28AE17D9478}">
      <dgm:prSet phldrT="[Текст]" custT="1"/>
      <dgm:spPr>
        <a:xfrm>
          <a:off x="5593692" y="768745"/>
          <a:ext cx="1328247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Кабинет в           </a:t>
          </a:r>
        </a:p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г. Нижний Тагил</a:t>
          </a:r>
          <a:endParaRPr lang="ru-RU" sz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E638D06-6DFA-4E44-B5B5-1028F1EFDF8F}" type="parTrans" cxnId="{28B0EDAE-9980-456F-BDC7-DA1AC0B8DDE7}">
      <dgm:prSet/>
      <dgm:spPr>
        <a:xfrm rot="1127487">
          <a:off x="4582791" y="922160"/>
          <a:ext cx="1038581" cy="22741"/>
        </a:xfr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BF378A9-987B-4AD1-8C13-401F03F9172E}" type="sibTrans" cxnId="{28B0EDAE-9980-456F-BDC7-DA1AC0B8DDE7}">
      <dgm:prSet/>
      <dgm:spPr/>
      <dgm:t>
        <a:bodyPr/>
        <a:lstStyle/>
        <a:p>
          <a:endParaRPr lang="ru-RU"/>
        </a:p>
      </dgm:t>
    </dgm:pt>
    <dgm:pt modelId="{3220D074-AA4B-47F3-92E9-3A605970DA89}">
      <dgm:prSet phldrT="[Текст]" custT="1"/>
      <dgm:spPr>
        <a:xfrm>
          <a:off x="2674005" y="3095888"/>
          <a:ext cx="2049207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Стационарное отделение</a:t>
          </a:r>
          <a:endParaRPr lang="ru-RU" sz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52EBAB-FF4C-4C86-BAB3-A4DF026B048E}" type="parTrans" cxnId="{EC80094A-91C7-497A-B7C9-F1BB6D7E2E30}">
      <dgm:prSet/>
      <dgm:spPr>
        <a:xfrm rot="4274904">
          <a:off x="1720283" y="2733172"/>
          <a:ext cx="1443429" cy="22741"/>
        </a:xfr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7EA3345-3DD8-439E-8413-8DCD6C82259E}" type="sibTrans" cxnId="{EC80094A-91C7-497A-B7C9-F1BB6D7E2E30}">
      <dgm:prSet/>
      <dgm:spPr/>
      <dgm:t>
        <a:bodyPr/>
        <a:lstStyle/>
        <a:p>
          <a:endParaRPr lang="ru-RU"/>
        </a:p>
      </dgm:t>
    </dgm:pt>
    <dgm:pt modelId="{6BF01D11-AC49-4F91-9283-518B9049D317}">
      <dgm:prSet phldrT="[Текст]" custT="1"/>
      <dgm:spPr>
        <a:xfrm>
          <a:off x="5641934" y="1532487"/>
          <a:ext cx="1328247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Наркологическое отделение</a:t>
          </a:r>
          <a:endParaRPr lang="ru-RU" sz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071346-769F-4E18-83FA-A496AC991846}" type="parTrans" cxnId="{8AD792DE-53DA-4912-95D8-AD043455EC93}">
      <dgm:prSet/>
      <dgm:spPr>
        <a:xfrm rot="18026421">
          <a:off x="4275893" y="2634879"/>
          <a:ext cx="1813359" cy="22741"/>
        </a:xfr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2E1E364-8A6D-4B7C-AC77-77813E6A2DBB}" type="sibTrans" cxnId="{8AD792DE-53DA-4912-95D8-AD043455EC93}">
      <dgm:prSet/>
      <dgm:spPr/>
      <dgm:t>
        <a:bodyPr/>
        <a:lstStyle/>
        <a:p>
          <a:endParaRPr lang="ru-RU"/>
        </a:p>
      </dgm:t>
    </dgm:pt>
    <dgm:pt modelId="{641130E4-D7F1-4519-8BE8-30C32F6A5E45}">
      <dgm:prSet phldrT="[Текст]" custT="1"/>
      <dgm:spPr>
        <a:xfrm>
          <a:off x="5641934" y="2296230"/>
          <a:ext cx="1328247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Дневной стационар </a:t>
          </a:r>
        </a:p>
        <a:p>
          <a:r>
            <a:rPr lang="ru-RU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(10 мест)</a:t>
          </a:r>
          <a:endParaRPr lang="ru-RU" sz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97459B-D1A8-43CB-8E4B-A6E308B6AB8B}" type="parTrans" cxnId="{A7CD9077-C362-4BDA-9854-396EDF8C9F26}">
      <dgm:prSet/>
      <dgm:spPr>
        <a:xfrm rot="19137816">
          <a:off x="4573577" y="3016750"/>
          <a:ext cx="1217991" cy="22741"/>
        </a:xfr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CD2492B-3EC6-4CC4-91FF-0E2CC30FE358}" type="sibTrans" cxnId="{A7CD9077-C362-4BDA-9854-396EDF8C9F26}">
      <dgm:prSet/>
      <dgm:spPr/>
      <dgm:t>
        <a:bodyPr/>
        <a:lstStyle/>
        <a:p>
          <a:endParaRPr lang="ru-RU"/>
        </a:p>
      </dgm:t>
    </dgm:pt>
    <dgm:pt modelId="{1CBDF6B6-4766-4C74-852B-AB201CFD30DB}">
      <dgm:prSet phldrT="[Текст]" custT="1"/>
      <dgm:spPr>
        <a:xfrm>
          <a:off x="5665285" y="3096346"/>
          <a:ext cx="2416162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медико-социальной реабилитации № 1, г. Екатеринбург</a:t>
          </a:r>
        </a:p>
        <a:p>
          <a:r>
            <a:rPr lang="ru-RU" sz="11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(60 мест)</a:t>
          </a:r>
          <a:endParaRPr lang="ru-RU" sz="11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DE89C7F-F1D2-49F1-8267-1A0538667273}" type="parTrans" cxnId="{A9C00B0E-3CF3-4B8A-BDD3-A58AE4BF26D0}">
      <dgm:prSet/>
      <dgm:spPr>
        <a:xfrm rot="1672">
          <a:off x="4723212" y="3416808"/>
          <a:ext cx="942073" cy="22741"/>
        </a:xfr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CC3190B-A493-4CCB-B9B4-E565AE681861}" type="sibTrans" cxnId="{A9C00B0E-3CF3-4B8A-BDD3-A58AE4BF26D0}">
      <dgm:prSet/>
      <dgm:spPr/>
      <dgm:t>
        <a:bodyPr/>
        <a:lstStyle/>
        <a:p>
          <a:endParaRPr lang="ru-RU"/>
        </a:p>
      </dgm:t>
    </dgm:pt>
    <dgm:pt modelId="{2306BD70-36CC-4456-A4AB-CE057D25CE9B}">
      <dgm:prSet phldrT="[Текст]" custT="1"/>
      <dgm:spPr>
        <a:xfrm>
          <a:off x="5641934" y="3823714"/>
          <a:ext cx="2462863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медико-социальной реабилитации №2, </a:t>
          </a:r>
        </a:p>
        <a:p>
          <a:r>
            <a:rPr lang="ru-RU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Карпинск</a:t>
          </a:r>
        </a:p>
        <a:p>
          <a:r>
            <a:rPr lang="ru-RU" sz="11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(25 мест</a:t>
          </a:r>
          <a:r>
            <a:rPr lang="ru-RU" sz="9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ru-RU" sz="9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2248CD5-4A64-4F71-8992-B462CDF82D3E}" type="parTrans" cxnId="{209FF566-F4E0-45CD-A109-06196DCBFF5C}">
      <dgm:prSet/>
      <dgm:spPr>
        <a:xfrm rot="2303210">
          <a:off x="4596531" y="3780492"/>
          <a:ext cx="1172084" cy="22741"/>
        </a:xfr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C9E86B-84DA-4954-8A20-2BB0B1658A08}" type="sibTrans" cxnId="{209FF566-F4E0-45CD-A109-06196DCBFF5C}">
      <dgm:prSet/>
      <dgm:spPr/>
      <dgm:t>
        <a:bodyPr/>
        <a:lstStyle/>
        <a:p>
          <a:endParaRPr lang="ru-RU"/>
        </a:p>
      </dgm:t>
    </dgm:pt>
    <dgm:pt modelId="{AC00C1C4-97F0-4CE2-9E96-7E10EFDCAA53}">
      <dgm:prSet phldrT="[Текст]"/>
      <dgm:spPr>
        <a:xfrm>
          <a:off x="5641934" y="4587457"/>
          <a:ext cx="2462863" cy="66412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медико-социальной реабилитации №3, </a:t>
          </a:r>
        </a:p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Каменск-Уральский (30 мест)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EE2083-9957-41A7-B988-C5B3DBA3A800}" type="parTrans" cxnId="{9131D551-8FCE-40BA-8799-D3B1A2902D3F}">
      <dgm:prSet/>
      <dgm:spPr/>
      <dgm:t>
        <a:bodyPr/>
        <a:lstStyle/>
        <a:p>
          <a:endParaRPr lang="ru-RU"/>
        </a:p>
      </dgm:t>
    </dgm:pt>
    <dgm:pt modelId="{D33169E5-2367-433F-BBF6-89F1BD077266}" type="sibTrans" cxnId="{9131D551-8FCE-40BA-8799-D3B1A2902D3F}">
      <dgm:prSet/>
      <dgm:spPr/>
      <dgm:t>
        <a:bodyPr/>
        <a:lstStyle/>
        <a:p>
          <a:endParaRPr lang="ru-RU"/>
        </a:p>
      </dgm:t>
    </dgm:pt>
    <dgm:pt modelId="{26C773D4-8FBF-4DED-9CE0-35E64A6B008B}" type="pres">
      <dgm:prSet presAssocID="{41EFD33D-612A-4AEA-AE3E-7F71364629F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DC4291-302E-4565-AADC-579DFFF45D6B}" type="pres">
      <dgm:prSet presAssocID="{2F74E49A-CEBA-4993-B44A-E71087E00E01}" presName="root1" presStyleCnt="0"/>
      <dgm:spPr/>
    </dgm:pt>
    <dgm:pt modelId="{BD8273C1-CE70-4838-9344-1396AB0471B1}" type="pres">
      <dgm:prSet presAssocID="{2F74E49A-CEBA-4993-B44A-E71087E00E01}" presName="LevelOneTextNode" presStyleLbl="node0" presStyleIdx="0" presStyleCnt="1" custScaleX="166384" custLinFactNeighborX="-44840" custLinFactNeighborY="85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B0B3987-344A-4B1D-863C-FBCDD734B43A}" type="pres">
      <dgm:prSet presAssocID="{2F74E49A-CEBA-4993-B44A-E71087E00E01}" presName="level2hierChild" presStyleCnt="0"/>
      <dgm:spPr/>
    </dgm:pt>
    <dgm:pt modelId="{78E12810-8622-49C5-B887-B751DCE657BB}" type="pres">
      <dgm:prSet presAssocID="{26560C02-02EB-4D36-9DE4-81D9D8A9803C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55112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426056F-CB76-49E5-B051-ADFD0AD25770}" type="pres">
      <dgm:prSet presAssocID="{26560C02-02EB-4D36-9DE4-81D9D8A9803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4B95737-6121-4935-89D9-0E05112D08F8}" type="pres">
      <dgm:prSet presAssocID="{E9D0C50E-0802-48A9-AB1F-951576B4CA69}" presName="root2" presStyleCnt="0"/>
      <dgm:spPr/>
    </dgm:pt>
    <dgm:pt modelId="{58E7B74B-FA58-406A-A49A-A3C1A50C17BB}" type="pres">
      <dgm:prSet presAssocID="{E9D0C50E-0802-48A9-AB1F-951576B4CA69}" presName="LevelTwoTextNode" presStyleLbl="node2" presStyleIdx="0" presStyleCnt="2" custScaleX="150647" custLinFactNeighborX="-34024" custLinFactNeighborY="712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AAB3035-4789-46D9-B914-FF71D9D81450}" type="pres">
      <dgm:prSet presAssocID="{E9D0C50E-0802-48A9-AB1F-951576B4CA69}" presName="level3hierChild" presStyleCnt="0"/>
      <dgm:spPr/>
    </dgm:pt>
    <dgm:pt modelId="{BCBC5B4D-DDA9-406A-BD6A-97E34B86FFDD}" type="pres">
      <dgm:prSet presAssocID="{E6CF2CB5-B430-4477-B7AB-357785B1C7A0}" presName="conn2-1" presStyleLbl="parChTrans1D3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72813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C702D6C-505C-4775-81B0-49BF1449ADAB}" type="pres">
      <dgm:prSet presAssocID="{E6CF2CB5-B430-4477-B7AB-357785B1C7A0}" presName="connTx" presStyleLbl="parChTrans1D3" presStyleIdx="0" presStyleCnt="7"/>
      <dgm:spPr/>
      <dgm:t>
        <a:bodyPr/>
        <a:lstStyle/>
        <a:p>
          <a:endParaRPr lang="ru-RU"/>
        </a:p>
      </dgm:t>
    </dgm:pt>
    <dgm:pt modelId="{046D892D-C6C8-4832-B313-2DD1241688EF}" type="pres">
      <dgm:prSet presAssocID="{68E3A203-3724-4F09-A8F1-8FC6525D4A9D}" presName="root2" presStyleCnt="0"/>
      <dgm:spPr/>
    </dgm:pt>
    <dgm:pt modelId="{5462BBEF-E7AB-41E7-A6FD-38DBD6023987}" type="pres">
      <dgm:prSet presAssocID="{68E3A203-3724-4F09-A8F1-8FC6525D4A9D}" presName="LevelTwoTextNode" presStyleLbl="node3" presStyleIdx="0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FDF8192-905A-4E16-B686-39E847013C1E}" type="pres">
      <dgm:prSet presAssocID="{68E3A203-3724-4F09-A8F1-8FC6525D4A9D}" presName="level3hierChild" presStyleCnt="0"/>
      <dgm:spPr/>
    </dgm:pt>
    <dgm:pt modelId="{16B56EA9-14B5-4A7B-840D-0855ABEF906C}" type="pres">
      <dgm:prSet presAssocID="{3E638D06-6DFA-4E44-B5B5-1028F1EFDF8F}" presName="conn2-1" presStyleLbl="parChTrans1D3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38581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8714442-F47D-4995-9743-A376975E334C}" type="pres">
      <dgm:prSet presAssocID="{3E638D06-6DFA-4E44-B5B5-1028F1EFDF8F}" presName="connTx" presStyleLbl="parChTrans1D3" presStyleIdx="1" presStyleCnt="7"/>
      <dgm:spPr/>
      <dgm:t>
        <a:bodyPr/>
        <a:lstStyle/>
        <a:p>
          <a:endParaRPr lang="ru-RU"/>
        </a:p>
      </dgm:t>
    </dgm:pt>
    <dgm:pt modelId="{835B7F5F-0F8E-431F-ADB7-2BB0BE094F8B}" type="pres">
      <dgm:prSet presAssocID="{31D16755-E1F8-456D-99E2-D28AE17D9478}" presName="root2" presStyleCnt="0"/>
      <dgm:spPr/>
    </dgm:pt>
    <dgm:pt modelId="{9D1BAD6D-E0E1-455F-99EF-CF3C87E29287}" type="pres">
      <dgm:prSet presAssocID="{31D16755-E1F8-456D-99E2-D28AE17D9478}" presName="LevelTwoTextNode" presStyleLbl="node3" presStyleIdx="1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68A87B3-7363-4BF0-A1C0-1436641E1FF7}" type="pres">
      <dgm:prSet presAssocID="{31D16755-E1F8-456D-99E2-D28AE17D9478}" presName="level3hierChild" presStyleCnt="0"/>
      <dgm:spPr/>
    </dgm:pt>
    <dgm:pt modelId="{E9FF7A3E-05A7-4E68-A111-500176276EEF}" type="pres">
      <dgm:prSet presAssocID="{0652EBAB-FF4C-4C86-BAB3-A4DF026B048E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43429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1C00B12-E8CA-4A07-A5C7-A1B1AA6146D1}" type="pres">
      <dgm:prSet presAssocID="{0652EBAB-FF4C-4C86-BAB3-A4DF026B048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8904B5B-CFC3-42E7-B273-AAEC1575B105}" type="pres">
      <dgm:prSet presAssocID="{3220D074-AA4B-47F3-92E9-3A605970DA89}" presName="root2" presStyleCnt="0"/>
      <dgm:spPr/>
    </dgm:pt>
    <dgm:pt modelId="{660DDF56-7EDA-431E-8F83-7F5EF0A16953}" type="pres">
      <dgm:prSet presAssocID="{3220D074-AA4B-47F3-92E9-3A605970DA89}" presName="LevelTwoTextNode" presStyleLbl="node2" presStyleIdx="1" presStyleCnt="2" custScaleX="154279" custLinFactNeighborX="-29168" custLinFactNeighborY="540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DB2B59B-07E3-46B6-A34A-72B2EDCDACE6}" type="pres">
      <dgm:prSet presAssocID="{3220D074-AA4B-47F3-92E9-3A605970DA89}" presName="level3hierChild" presStyleCnt="0"/>
      <dgm:spPr/>
    </dgm:pt>
    <dgm:pt modelId="{4844D3D2-AC9C-49EA-8D40-56C38D6C772C}" type="pres">
      <dgm:prSet presAssocID="{A1071346-769F-4E18-83FA-A496AC991846}" presName="conn2-1" presStyleLbl="parChTrans1D3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13359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9A1EAC6-B60C-4473-A95B-4840A6D071D2}" type="pres">
      <dgm:prSet presAssocID="{A1071346-769F-4E18-83FA-A496AC991846}" presName="connTx" presStyleLbl="parChTrans1D3" presStyleIdx="2" presStyleCnt="7"/>
      <dgm:spPr/>
      <dgm:t>
        <a:bodyPr/>
        <a:lstStyle/>
        <a:p>
          <a:endParaRPr lang="ru-RU"/>
        </a:p>
      </dgm:t>
    </dgm:pt>
    <dgm:pt modelId="{A006CD91-3A39-47ED-A91E-5773CFF14085}" type="pres">
      <dgm:prSet presAssocID="{6BF01D11-AC49-4F91-9283-518B9049D317}" presName="root2" presStyleCnt="0"/>
      <dgm:spPr/>
    </dgm:pt>
    <dgm:pt modelId="{5677D127-5921-431E-92F1-CAC7EBFC9DA8}" type="pres">
      <dgm:prSet presAssocID="{6BF01D11-AC49-4F91-9283-518B9049D317}" presName="LevelTwoTextNode" presStyleLbl="node3" presStyleIdx="2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E6B6A0A-09E0-491B-ACAD-62A4C6E4BC82}" type="pres">
      <dgm:prSet presAssocID="{6BF01D11-AC49-4F91-9283-518B9049D317}" presName="level3hierChild" presStyleCnt="0"/>
      <dgm:spPr/>
    </dgm:pt>
    <dgm:pt modelId="{F543FB47-774D-46F0-84E5-37BD36EADC53}" type="pres">
      <dgm:prSet presAssocID="{CC97459B-D1A8-43CB-8E4B-A6E308B6AB8B}" presName="conn2-1" presStyleLbl="parChTrans1D3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17991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806F8ED-9F4F-4206-8782-3D33F3621275}" type="pres">
      <dgm:prSet presAssocID="{CC97459B-D1A8-43CB-8E4B-A6E308B6AB8B}" presName="connTx" presStyleLbl="parChTrans1D3" presStyleIdx="3" presStyleCnt="7"/>
      <dgm:spPr/>
      <dgm:t>
        <a:bodyPr/>
        <a:lstStyle/>
        <a:p>
          <a:endParaRPr lang="ru-RU"/>
        </a:p>
      </dgm:t>
    </dgm:pt>
    <dgm:pt modelId="{B7910B08-5C55-4187-BCFA-194E6E51E4FE}" type="pres">
      <dgm:prSet presAssocID="{641130E4-D7F1-4519-8BE8-30C32F6A5E45}" presName="root2" presStyleCnt="0"/>
      <dgm:spPr/>
    </dgm:pt>
    <dgm:pt modelId="{5638B95C-18AC-4D86-9C2F-89F432020693}" type="pres">
      <dgm:prSet presAssocID="{641130E4-D7F1-4519-8BE8-30C32F6A5E45}" presName="LevelTwoTextNode" presStyleLbl="node3" presStyleIdx="3" presStyleCnt="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51FF0E9-1E5A-4E19-B8F4-66B287A5E271}" type="pres">
      <dgm:prSet presAssocID="{641130E4-D7F1-4519-8BE8-30C32F6A5E45}" presName="level3hierChild" presStyleCnt="0"/>
      <dgm:spPr/>
    </dgm:pt>
    <dgm:pt modelId="{2F54C4E0-65D9-41EE-83AB-69FF950E135C}" type="pres">
      <dgm:prSet presAssocID="{5DE89C7F-F1D2-49F1-8267-1A0538667273}" presName="conn2-1" presStyleLbl="parChTrans1D3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42073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D543A142-62AE-4AB3-A0DB-244655EDECFF}" type="pres">
      <dgm:prSet presAssocID="{5DE89C7F-F1D2-49F1-8267-1A0538667273}" presName="connTx" presStyleLbl="parChTrans1D3" presStyleIdx="4" presStyleCnt="7"/>
      <dgm:spPr/>
      <dgm:t>
        <a:bodyPr/>
        <a:lstStyle/>
        <a:p>
          <a:endParaRPr lang="ru-RU"/>
        </a:p>
      </dgm:t>
    </dgm:pt>
    <dgm:pt modelId="{8D3DDFD1-7998-40A1-BE89-FBFA6FE12FE7}" type="pres">
      <dgm:prSet presAssocID="{1CBDF6B6-4766-4C74-852B-AB201CFD30DB}" presName="root2" presStyleCnt="0"/>
      <dgm:spPr/>
    </dgm:pt>
    <dgm:pt modelId="{6EECE5BE-72A5-4832-A0DE-0EB2B898B1E5}" type="pres">
      <dgm:prSet presAssocID="{1CBDF6B6-4766-4C74-852B-AB201CFD30DB}" presName="LevelTwoTextNode" presStyleLbl="node3" presStyleIdx="4" presStyleCnt="7" custScaleX="247453" custLinFactNeighborX="1758" custLinFactNeighborY="547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C83080B-1593-43E4-9D8D-B608FA0B993E}" type="pres">
      <dgm:prSet presAssocID="{1CBDF6B6-4766-4C74-852B-AB201CFD30DB}" presName="level3hierChild" presStyleCnt="0"/>
      <dgm:spPr/>
    </dgm:pt>
    <dgm:pt modelId="{70F1FEEB-751D-4175-9DEF-96195AE59DB7}" type="pres">
      <dgm:prSet presAssocID="{62248CD5-4A64-4F71-8992-B462CDF82D3E}" presName="conn2-1" presStyleLbl="parChTrans1D3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72084" y="1137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ABE9E45-686F-472C-A7C2-4F8DE22EA21A}" type="pres">
      <dgm:prSet presAssocID="{62248CD5-4A64-4F71-8992-B462CDF82D3E}" presName="connTx" presStyleLbl="parChTrans1D3" presStyleIdx="5" presStyleCnt="7"/>
      <dgm:spPr/>
      <dgm:t>
        <a:bodyPr/>
        <a:lstStyle/>
        <a:p>
          <a:endParaRPr lang="ru-RU"/>
        </a:p>
      </dgm:t>
    </dgm:pt>
    <dgm:pt modelId="{B4C1AE2E-3CCC-4E51-9D1A-7970A964C3AA}" type="pres">
      <dgm:prSet presAssocID="{2306BD70-36CC-4456-A4AB-CE057D25CE9B}" presName="root2" presStyleCnt="0"/>
      <dgm:spPr/>
    </dgm:pt>
    <dgm:pt modelId="{1361B355-597E-4E01-9156-E263755EE3B5}" type="pres">
      <dgm:prSet presAssocID="{2306BD70-36CC-4456-A4AB-CE057D25CE9B}" presName="LevelTwoTextNode" presStyleLbl="node3" presStyleIdx="5" presStyleCnt="7" custScaleX="25096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6A1312E-4C51-4EDD-BE6C-3C0B5C9DBB1D}" type="pres">
      <dgm:prSet presAssocID="{2306BD70-36CC-4456-A4AB-CE057D25CE9B}" presName="level3hierChild" presStyleCnt="0"/>
      <dgm:spPr/>
    </dgm:pt>
    <dgm:pt modelId="{4D7018FB-0336-4777-B3D7-6BA16099AC95}" type="pres">
      <dgm:prSet presAssocID="{33EE2083-9957-41A7-B988-C5B3DBA3A800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1D5926F9-8A9C-4A72-A3AB-E3096339D665}" type="pres">
      <dgm:prSet presAssocID="{33EE2083-9957-41A7-B988-C5B3DBA3A800}" presName="connTx" presStyleLbl="parChTrans1D3" presStyleIdx="6" presStyleCnt="7"/>
      <dgm:spPr/>
      <dgm:t>
        <a:bodyPr/>
        <a:lstStyle/>
        <a:p>
          <a:endParaRPr lang="ru-RU"/>
        </a:p>
      </dgm:t>
    </dgm:pt>
    <dgm:pt modelId="{9EC4898E-FC9F-4DCD-8156-8090890EEEDF}" type="pres">
      <dgm:prSet presAssocID="{AC00C1C4-97F0-4CE2-9E96-7E10EFDCAA53}" presName="root2" presStyleCnt="0"/>
      <dgm:spPr/>
    </dgm:pt>
    <dgm:pt modelId="{087EE2EF-B5B1-44EF-9AC5-B564F5C96CE9}" type="pres">
      <dgm:prSet presAssocID="{AC00C1C4-97F0-4CE2-9E96-7E10EFDCAA53}" presName="LevelTwoTextNode" presStyleLbl="node3" presStyleIdx="6" presStyleCnt="7" custScaleX="25096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7901703-197C-41AE-B86D-A1FD74BAA268}" type="pres">
      <dgm:prSet presAssocID="{AC00C1C4-97F0-4CE2-9E96-7E10EFDCAA53}" presName="level3hierChild" presStyleCnt="0"/>
      <dgm:spPr/>
    </dgm:pt>
  </dgm:ptLst>
  <dgm:cxnLst>
    <dgm:cxn modelId="{301C1B55-7663-4332-B797-49BE235B2A64}" srcId="{E9D0C50E-0802-48A9-AB1F-951576B4CA69}" destId="{68E3A203-3724-4F09-A8F1-8FC6525D4A9D}" srcOrd="0" destOrd="0" parTransId="{E6CF2CB5-B430-4477-B7AB-357785B1C7A0}" sibTransId="{099C3F5A-25A6-4AB0-8A08-48A87B34AC14}"/>
    <dgm:cxn modelId="{598CEC19-F608-4F65-B34A-B66DF37B5CDD}" type="presOf" srcId="{5DE89C7F-F1D2-49F1-8267-1A0538667273}" destId="{D543A142-62AE-4AB3-A0DB-244655EDECFF}" srcOrd="1" destOrd="0" presId="urn:microsoft.com/office/officeart/2005/8/layout/hierarchy2"/>
    <dgm:cxn modelId="{209FF566-F4E0-45CD-A109-06196DCBFF5C}" srcId="{3220D074-AA4B-47F3-92E9-3A605970DA89}" destId="{2306BD70-36CC-4456-A4AB-CE057D25CE9B}" srcOrd="3" destOrd="0" parTransId="{62248CD5-4A64-4F71-8992-B462CDF82D3E}" sibTransId="{55C9E86B-84DA-4954-8A20-2BB0B1658A08}"/>
    <dgm:cxn modelId="{C0948055-252E-48D8-8013-78FFD5BBD4D3}" type="presOf" srcId="{2306BD70-36CC-4456-A4AB-CE057D25CE9B}" destId="{1361B355-597E-4E01-9156-E263755EE3B5}" srcOrd="0" destOrd="0" presId="urn:microsoft.com/office/officeart/2005/8/layout/hierarchy2"/>
    <dgm:cxn modelId="{615D046E-D93F-4254-9155-404907DFBF84}" type="presOf" srcId="{33EE2083-9957-41A7-B988-C5B3DBA3A800}" destId="{1D5926F9-8A9C-4A72-A3AB-E3096339D665}" srcOrd="1" destOrd="0" presId="urn:microsoft.com/office/officeart/2005/8/layout/hierarchy2"/>
    <dgm:cxn modelId="{E1A55CE5-E3A5-483F-96C1-A507EB43B70D}" type="presOf" srcId="{41EFD33D-612A-4AEA-AE3E-7F71364629FA}" destId="{26C773D4-8FBF-4DED-9CE0-35E64A6B008B}" srcOrd="0" destOrd="0" presId="urn:microsoft.com/office/officeart/2005/8/layout/hierarchy2"/>
    <dgm:cxn modelId="{C15A8BD2-0F2B-401D-BB11-B29CA8875DB9}" type="presOf" srcId="{A1071346-769F-4E18-83FA-A496AC991846}" destId="{4844D3D2-AC9C-49EA-8D40-56C38D6C772C}" srcOrd="0" destOrd="0" presId="urn:microsoft.com/office/officeart/2005/8/layout/hierarchy2"/>
    <dgm:cxn modelId="{0F96B406-E03C-4B35-9D23-59072CCFD719}" type="presOf" srcId="{6BF01D11-AC49-4F91-9283-518B9049D317}" destId="{5677D127-5921-431E-92F1-CAC7EBFC9DA8}" srcOrd="0" destOrd="0" presId="urn:microsoft.com/office/officeart/2005/8/layout/hierarchy2"/>
    <dgm:cxn modelId="{1909F4DD-7A8D-4151-916D-BA41F24D3C9C}" type="presOf" srcId="{AC00C1C4-97F0-4CE2-9E96-7E10EFDCAA53}" destId="{087EE2EF-B5B1-44EF-9AC5-B564F5C96CE9}" srcOrd="0" destOrd="0" presId="urn:microsoft.com/office/officeart/2005/8/layout/hierarchy2"/>
    <dgm:cxn modelId="{9AFBBDA1-E7AC-4C3C-A64D-1E4139AEF228}" type="presOf" srcId="{E6CF2CB5-B430-4477-B7AB-357785B1C7A0}" destId="{BCBC5B4D-DDA9-406A-BD6A-97E34B86FFDD}" srcOrd="0" destOrd="0" presId="urn:microsoft.com/office/officeart/2005/8/layout/hierarchy2"/>
    <dgm:cxn modelId="{EC80094A-91C7-497A-B7C9-F1BB6D7E2E30}" srcId="{2F74E49A-CEBA-4993-B44A-E71087E00E01}" destId="{3220D074-AA4B-47F3-92E9-3A605970DA89}" srcOrd="1" destOrd="0" parTransId="{0652EBAB-FF4C-4C86-BAB3-A4DF026B048E}" sibTransId="{C7EA3345-3DD8-439E-8413-8DCD6C82259E}"/>
    <dgm:cxn modelId="{A9C00B0E-3CF3-4B8A-BDD3-A58AE4BF26D0}" srcId="{3220D074-AA4B-47F3-92E9-3A605970DA89}" destId="{1CBDF6B6-4766-4C74-852B-AB201CFD30DB}" srcOrd="2" destOrd="0" parTransId="{5DE89C7F-F1D2-49F1-8267-1A0538667273}" sibTransId="{4CC3190B-A493-4CCB-B9B4-E565AE681861}"/>
    <dgm:cxn modelId="{4AE11EED-A118-46A8-B743-E86DE264F519}" srcId="{41EFD33D-612A-4AEA-AE3E-7F71364629FA}" destId="{2F74E49A-CEBA-4993-B44A-E71087E00E01}" srcOrd="0" destOrd="0" parTransId="{DBF54DF0-8A83-45CC-9F36-BF1B05FAC0FF}" sibTransId="{024D3AE0-101D-4772-8D1C-7D5E45DF2E6B}"/>
    <dgm:cxn modelId="{681B7247-E344-40D8-897C-CA11E0F72447}" type="presOf" srcId="{3220D074-AA4B-47F3-92E9-3A605970DA89}" destId="{660DDF56-7EDA-431E-8F83-7F5EF0A16953}" srcOrd="0" destOrd="0" presId="urn:microsoft.com/office/officeart/2005/8/layout/hierarchy2"/>
    <dgm:cxn modelId="{667FE7C3-1483-4068-8BF8-3ABEA827AB87}" type="presOf" srcId="{1CBDF6B6-4766-4C74-852B-AB201CFD30DB}" destId="{6EECE5BE-72A5-4832-A0DE-0EB2B898B1E5}" srcOrd="0" destOrd="0" presId="urn:microsoft.com/office/officeart/2005/8/layout/hierarchy2"/>
    <dgm:cxn modelId="{632D8914-FD49-4D6B-86D1-2F48DD5AF977}" type="presOf" srcId="{31D16755-E1F8-456D-99E2-D28AE17D9478}" destId="{9D1BAD6D-E0E1-455F-99EF-CF3C87E29287}" srcOrd="0" destOrd="0" presId="urn:microsoft.com/office/officeart/2005/8/layout/hierarchy2"/>
    <dgm:cxn modelId="{534F7633-C5FB-443D-BE62-E759B2A7C6F2}" type="presOf" srcId="{26560C02-02EB-4D36-9DE4-81D9D8A9803C}" destId="{78E12810-8622-49C5-B887-B751DCE657BB}" srcOrd="0" destOrd="0" presId="urn:microsoft.com/office/officeart/2005/8/layout/hierarchy2"/>
    <dgm:cxn modelId="{A7CD9077-C362-4BDA-9854-396EDF8C9F26}" srcId="{3220D074-AA4B-47F3-92E9-3A605970DA89}" destId="{641130E4-D7F1-4519-8BE8-30C32F6A5E45}" srcOrd="1" destOrd="0" parTransId="{CC97459B-D1A8-43CB-8E4B-A6E308B6AB8B}" sibTransId="{BCD2492B-3EC6-4CC4-91FF-0E2CC30FE358}"/>
    <dgm:cxn modelId="{A50DE643-A4E0-4551-A968-D69A6A3319BC}" type="presOf" srcId="{A1071346-769F-4E18-83FA-A496AC991846}" destId="{89A1EAC6-B60C-4473-A95B-4840A6D071D2}" srcOrd="1" destOrd="0" presId="urn:microsoft.com/office/officeart/2005/8/layout/hierarchy2"/>
    <dgm:cxn modelId="{28B0EDAE-9980-456F-BDC7-DA1AC0B8DDE7}" srcId="{E9D0C50E-0802-48A9-AB1F-951576B4CA69}" destId="{31D16755-E1F8-456D-99E2-D28AE17D9478}" srcOrd="1" destOrd="0" parTransId="{3E638D06-6DFA-4E44-B5B5-1028F1EFDF8F}" sibTransId="{7BF378A9-987B-4AD1-8C13-401F03F9172E}"/>
    <dgm:cxn modelId="{390CE61A-51ED-4F09-A370-CC8C24A61E41}" type="presOf" srcId="{0652EBAB-FF4C-4C86-BAB3-A4DF026B048E}" destId="{61C00B12-E8CA-4A07-A5C7-A1B1AA6146D1}" srcOrd="1" destOrd="0" presId="urn:microsoft.com/office/officeart/2005/8/layout/hierarchy2"/>
    <dgm:cxn modelId="{B178FE68-1957-4640-B1B3-645D877B5CA7}" type="presOf" srcId="{0652EBAB-FF4C-4C86-BAB3-A4DF026B048E}" destId="{E9FF7A3E-05A7-4E68-A111-500176276EEF}" srcOrd="0" destOrd="0" presId="urn:microsoft.com/office/officeart/2005/8/layout/hierarchy2"/>
    <dgm:cxn modelId="{71588C81-238A-4548-ABDE-93B0193FBA2B}" type="presOf" srcId="{62248CD5-4A64-4F71-8992-B462CDF82D3E}" destId="{70F1FEEB-751D-4175-9DEF-96195AE59DB7}" srcOrd="0" destOrd="0" presId="urn:microsoft.com/office/officeart/2005/8/layout/hierarchy2"/>
    <dgm:cxn modelId="{781F39B8-98B4-4AD7-8D7A-9A3AC1E38B3D}" type="presOf" srcId="{3E638D06-6DFA-4E44-B5B5-1028F1EFDF8F}" destId="{16B56EA9-14B5-4A7B-840D-0855ABEF906C}" srcOrd="0" destOrd="0" presId="urn:microsoft.com/office/officeart/2005/8/layout/hierarchy2"/>
    <dgm:cxn modelId="{9131D551-8FCE-40BA-8799-D3B1A2902D3F}" srcId="{3220D074-AA4B-47F3-92E9-3A605970DA89}" destId="{AC00C1C4-97F0-4CE2-9E96-7E10EFDCAA53}" srcOrd="4" destOrd="0" parTransId="{33EE2083-9957-41A7-B988-C5B3DBA3A800}" sibTransId="{D33169E5-2367-433F-BBF6-89F1BD077266}"/>
    <dgm:cxn modelId="{29AAB258-7850-4997-A996-F7108E341E9E}" type="presOf" srcId="{3E638D06-6DFA-4E44-B5B5-1028F1EFDF8F}" destId="{38714442-F47D-4995-9743-A376975E334C}" srcOrd="1" destOrd="0" presId="urn:microsoft.com/office/officeart/2005/8/layout/hierarchy2"/>
    <dgm:cxn modelId="{D3A8C27C-D839-4E2A-9D99-79B40C955BE5}" type="presOf" srcId="{CC97459B-D1A8-43CB-8E4B-A6E308B6AB8B}" destId="{F543FB47-774D-46F0-84E5-37BD36EADC53}" srcOrd="0" destOrd="0" presId="urn:microsoft.com/office/officeart/2005/8/layout/hierarchy2"/>
    <dgm:cxn modelId="{991F5216-758A-4BCA-98F0-0701049F9104}" type="presOf" srcId="{26560C02-02EB-4D36-9DE4-81D9D8A9803C}" destId="{D426056F-CB76-49E5-B051-ADFD0AD25770}" srcOrd="1" destOrd="0" presId="urn:microsoft.com/office/officeart/2005/8/layout/hierarchy2"/>
    <dgm:cxn modelId="{42D2DF9D-5927-4D67-AC55-F9C1728C4003}" type="presOf" srcId="{62248CD5-4A64-4F71-8992-B462CDF82D3E}" destId="{2ABE9E45-686F-472C-A7C2-4F8DE22EA21A}" srcOrd="1" destOrd="0" presId="urn:microsoft.com/office/officeart/2005/8/layout/hierarchy2"/>
    <dgm:cxn modelId="{D3F18270-0E3D-4E6F-A4EF-352B2088211A}" type="presOf" srcId="{E9D0C50E-0802-48A9-AB1F-951576B4CA69}" destId="{58E7B74B-FA58-406A-A49A-A3C1A50C17BB}" srcOrd="0" destOrd="0" presId="urn:microsoft.com/office/officeart/2005/8/layout/hierarchy2"/>
    <dgm:cxn modelId="{109357DB-0D2F-4492-86C8-44849DE7B2E5}" type="presOf" srcId="{641130E4-D7F1-4519-8BE8-30C32F6A5E45}" destId="{5638B95C-18AC-4D86-9C2F-89F432020693}" srcOrd="0" destOrd="0" presId="urn:microsoft.com/office/officeart/2005/8/layout/hierarchy2"/>
    <dgm:cxn modelId="{4F4F3811-A7AB-463C-A57B-6AC97564B00C}" type="presOf" srcId="{2F74E49A-CEBA-4993-B44A-E71087E00E01}" destId="{BD8273C1-CE70-4838-9344-1396AB0471B1}" srcOrd="0" destOrd="0" presId="urn:microsoft.com/office/officeart/2005/8/layout/hierarchy2"/>
    <dgm:cxn modelId="{22D98332-F5D2-47CA-8D7B-73BE3101A841}" type="presOf" srcId="{5DE89C7F-F1D2-49F1-8267-1A0538667273}" destId="{2F54C4E0-65D9-41EE-83AB-69FF950E135C}" srcOrd="0" destOrd="0" presId="urn:microsoft.com/office/officeart/2005/8/layout/hierarchy2"/>
    <dgm:cxn modelId="{FDFFDDAB-A8FD-40DF-B6C5-6A72DCD19BD3}" type="presOf" srcId="{68E3A203-3724-4F09-A8F1-8FC6525D4A9D}" destId="{5462BBEF-E7AB-41E7-A6FD-38DBD6023987}" srcOrd="0" destOrd="0" presId="urn:microsoft.com/office/officeart/2005/8/layout/hierarchy2"/>
    <dgm:cxn modelId="{14B57DAC-2C3A-476D-8057-4A61141D583F}" srcId="{2F74E49A-CEBA-4993-B44A-E71087E00E01}" destId="{E9D0C50E-0802-48A9-AB1F-951576B4CA69}" srcOrd="0" destOrd="0" parTransId="{26560C02-02EB-4D36-9DE4-81D9D8A9803C}" sibTransId="{91D4840E-82B2-4942-8D8B-8F65DBC3BFD6}"/>
    <dgm:cxn modelId="{5623F790-A842-4F31-B53B-32D587BCE41E}" type="presOf" srcId="{CC97459B-D1A8-43CB-8E4B-A6E308B6AB8B}" destId="{5806F8ED-9F4F-4206-8782-3D33F3621275}" srcOrd="1" destOrd="0" presId="urn:microsoft.com/office/officeart/2005/8/layout/hierarchy2"/>
    <dgm:cxn modelId="{801FC707-550F-4129-BAEE-A5E439CF64F9}" type="presOf" srcId="{E6CF2CB5-B430-4477-B7AB-357785B1C7A0}" destId="{4C702D6C-505C-4775-81B0-49BF1449ADAB}" srcOrd="1" destOrd="0" presId="urn:microsoft.com/office/officeart/2005/8/layout/hierarchy2"/>
    <dgm:cxn modelId="{8AD792DE-53DA-4912-95D8-AD043455EC93}" srcId="{3220D074-AA4B-47F3-92E9-3A605970DA89}" destId="{6BF01D11-AC49-4F91-9283-518B9049D317}" srcOrd="0" destOrd="0" parTransId="{A1071346-769F-4E18-83FA-A496AC991846}" sibTransId="{62E1E364-8A6D-4B7C-AC77-77813E6A2DBB}"/>
    <dgm:cxn modelId="{551B2853-BE2C-4F29-8A9D-4B32551403BB}" type="presOf" srcId="{33EE2083-9957-41A7-B988-C5B3DBA3A800}" destId="{4D7018FB-0336-4777-B3D7-6BA16099AC95}" srcOrd="0" destOrd="0" presId="urn:microsoft.com/office/officeart/2005/8/layout/hierarchy2"/>
    <dgm:cxn modelId="{13DED958-3B45-484B-B3F5-47C956AD021E}" type="presParOf" srcId="{26C773D4-8FBF-4DED-9CE0-35E64A6B008B}" destId="{2ADC4291-302E-4565-AADC-579DFFF45D6B}" srcOrd="0" destOrd="0" presId="urn:microsoft.com/office/officeart/2005/8/layout/hierarchy2"/>
    <dgm:cxn modelId="{972D0FE4-3D80-45DD-964E-7954F6515B71}" type="presParOf" srcId="{2ADC4291-302E-4565-AADC-579DFFF45D6B}" destId="{BD8273C1-CE70-4838-9344-1396AB0471B1}" srcOrd="0" destOrd="0" presId="urn:microsoft.com/office/officeart/2005/8/layout/hierarchy2"/>
    <dgm:cxn modelId="{085C605E-3DF6-4BA5-A899-5F25D57A91F3}" type="presParOf" srcId="{2ADC4291-302E-4565-AADC-579DFFF45D6B}" destId="{FB0B3987-344A-4B1D-863C-FBCDD734B43A}" srcOrd="1" destOrd="0" presId="urn:microsoft.com/office/officeart/2005/8/layout/hierarchy2"/>
    <dgm:cxn modelId="{08FF6044-3BBC-4641-B390-87B7F61BBCD3}" type="presParOf" srcId="{FB0B3987-344A-4B1D-863C-FBCDD734B43A}" destId="{78E12810-8622-49C5-B887-B751DCE657BB}" srcOrd="0" destOrd="0" presId="urn:microsoft.com/office/officeart/2005/8/layout/hierarchy2"/>
    <dgm:cxn modelId="{B0855193-80F0-4167-A17D-DDF6A90900E4}" type="presParOf" srcId="{78E12810-8622-49C5-B887-B751DCE657BB}" destId="{D426056F-CB76-49E5-B051-ADFD0AD25770}" srcOrd="0" destOrd="0" presId="urn:microsoft.com/office/officeart/2005/8/layout/hierarchy2"/>
    <dgm:cxn modelId="{18B97F72-93D6-4B0F-B105-36AE13055132}" type="presParOf" srcId="{FB0B3987-344A-4B1D-863C-FBCDD734B43A}" destId="{74B95737-6121-4935-89D9-0E05112D08F8}" srcOrd="1" destOrd="0" presId="urn:microsoft.com/office/officeart/2005/8/layout/hierarchy2"/>
    <dgm:cxn modelId="{3F8D9EE6-B195-4303-8E0E-C2D48573F3F4}" type="presParOf" srcId="{74B95737-6121-4935-89D9-0E05112D08F8}" destId="{58E7B74B-FA58-406A-A49A-A3C1A50C17BB}" srcOrd="0" destOrd="0" presId="urn:microsoft.com/office/officeart/2005/8/layout/hierarchy2"/>
    <dgm:cxn modelId="{1D6B29A6-1C8C-4C3A-B796-7152F39E16C0}" type="presParOf" srcId="{74B95737-6121-4935-89D9-0E05112D08F8}" destId="{2AAB3035-4789-46D9-B914-FF71D9D81450}" srcOrd="1" destOrd="0" presId="urn:microsoft.com/office/officeart/2005/8/layout/hierarchy2"/>
    <dgm:cxn modelId="{2B2BBCF5-DC69-4DCD-B70F-6F813F4A523B}" type="presParOf" srcId="{2AAB3035-4789-46D9-B914-FF71D9D81450}" destId="{BCBC5B4D-DDA9-406A-BD6A-97E34B86FFDD}" srcOrd="0" destOrd="0" presId="urn:microsoft.com/office/officeart/2005/8/layout/hierarchy2"/>
    <dgm:cxn modelId="{1C01A364-C69C-4480-AE53-EC99413E7F7B}" type="presParOf" srcId="{BCBC5B4D-DDA9-406A-BD6A-97E34B86FFDD}" destId="{4C702D6C-505C-4775-81B0-49BF1449ADAB}" srcOrd="0" destOrd="0" presId="urn:microsoft.com/office/officeart/2005/8/layout/hierarchy2"/>
    <dgm:cxn modelId="{C45604F8-A0BE-4ADB-B9D4-4BEB77915C95}" type="presParOf" srcId="{2AAB3035-4789-46D9-B914-FF71D9D81450}" destId="{046D892D-C6C8-4832-B313-2DD1241688EF}" srcOrd="1" destOrd="0" presId="urn:microsoft.com/office/officeart/2005/8/layout/hierarchy2"/>
    <dgm:cxn modelId="{B126DBF0-674C-4369-AB5A-C6980EC43185}" type="presParOf" srcId="{046D892D-C6C8-4832-B313-2DD1241688EF}" destId="{5462BBEF-E7AB-41E7-A6FD-38DBD6023987}" srcOrd="0" destOrd="0" presId="urn:microsoft.com/office/officeart/2005/8/layout/hierarchy2"/>
    <dgm:cxn modelId="{98EB4253-61F5-4FA9-84C7-D085719183A7}" type="presParOf" srcId="{046D892D-C6C8-4832-B313-2DD1241688EF}" destId="{DFDF8192-905A-4E16-B686-39E847013C1E}" srcOrd="1" destOrd="0" presId="urn:microsoft.com/office/officeart/2005/8/layout/hierarchy2"/>
    <dgm:cxn modelId="{87B1B8FD-0FD5-4A05-A267-E64D08089172}" type="presParOf" srcId="{2AAB3035-4789-46D9-B914-FF71D9D81450}" destId="{16B56EA9-14B5-4A7B-840D-0855ABEF906C}" srcOrd="2" destOrd="0" presId="urn:microsoft.com/office/officeart/2005/8/layout/hierarchy2"/>
    <dgm:cxn modelId="{CFCCDD68-EE04-4628-886B-B8CF725F0663}" type="presParOf" srcId="{16B56EA9-14B5-4A7B-840D-0855ABEF906C}" destId="{38714442-F47D-4995-9743-A376975E334C}" srcOrd="0" destOrd="0" presId="urn:microsoft.com/office/officeart/2005/8/layout/hierarchy2"/>
    <dgm:cxn modelId="{ACF22820-9CB0-4C01-A792-A1AEB7500032}" type="presParOf" srcId="{2AAB3035-4789-46D9-B914-FF71D9D81450}" destId="{835B7F5F-0F8E-431F-ADB7-2BB0BE094F8B}" srcOrd="3" destOrd="0" presId="urn:microsoft.com/office/officeart/2005/8/layout/hierarchy2"/>
    <dgm:cxn modelId="{88956CE2-255D-46EE-BB1F-E7DF985A38E6}" type="presParOf" srcId="{835B7F5F-0F8E-431F-ADB7-2BB0BE094F8B}" destId="{9D1BAD6D-E0E1-455F-99EF-CF3C87E29287}" srcOrd="0" destOrd="0" presId="urn:microsoft.com/office/officeart/2005/8/layout/hierarchy2"/>
    <dgm:cxn modelId="{BE0347D9-6C89-4650-9F99-523BE0C5E510}" type="presParOf" srcId="{835B7F5F-0F8E-431F-ADB7-2BB0BE094F8B}" destId="{968A87B3-7363-4BF0-A1C0-1436641E1FF7}" srcOrd="1" destOrd="0" presId="urn:microsoft.com/office/officeart/2005/8/layout/hierarchy2"/>
    <dgm:cxn modelId="{7DA6011C-0183-4D88-B1B3-AC4B4DA4C43D}" type="presParOf" srcId="{FB0B3987-344A-4B1D-863C-FBCDD734B43A}" destId="{E9FF7A3E-05A7-4E68-A111-500176276EEF}" srcOrd="2" destOrd="0" presId="urn:microsoft.com/office/officeart/2005/8/layout/hierarchy2"/>
    <dgm:cxn modelId="{225B2F7A-B6C9-4495-BCBD-20D72DBDFEC7}" type="presParOf" srcId="{E9FF7A3E-05A7-4E68-A111-500176276EEF}" destId="{61C00B12-E8CA-4A07-A5C7-A1B1AA6146D1}" srcOrd="0" destOrd="0" presId="urn:microsoft.com/office/officeart/2005/8/layout/hierarchy2"/>
    <dgm:cxn modelId="{9B83B8B6-CE28-484B-BBEC-338836928367}" type="presParOf" srcId="{FB0B3987-344A-4B1D-863C-FBCDD734B43A}" destId="{58904B5B-CFC3-42E7-B273-AAEC1575B105}" srcOrd="3" destOrd="0" presId="urn:microsoft.com/office/officeart/2005/8/layout/hierarchy2"/>
    <dgm:cxn modelId="{D089DFAF-AA5A-4309-988F-DF0850D2E413}" type="presParOf" srcId="{58904B5B-CFC3-42E7-B273-AAEC1575B105}" destId="{660DDF56-7EDA-431E-8F83-7F5EF0A16953}" srcOrd="0" destOrd="0" presId="urn:microsoft.com/office/officeart/2005/8/layout/hierarchy2"/>
    <dgm:cxn modelId="{3A830BC3-55B0-4134-A33B-617BE363A603}" type="presParOf" srcId="{58904B5B-CFC3-42E7-B273-AAEC1575B105}" destId="{8DB2B59B-07E3-46B6-A34A-72B2EDCDACE6}" srcOrd="1" destOrd="0" presId="urn:microsoft.com/office/officeart/2005/8/layout/hierarchy2"/>
    <dgm:cxn modelId="{8EDF5DBC-BD52-4AE2-8EAA-CAD88599E53B}" type="presParOf" srcId="{8DB2B59B-07E3-46B6-A34A-72B2EDCDACE6}" destId="{4844D3D2-AC9C-49EA-8D40-56C38D6C772C}" srcOrd="0" destOrd="0" presId="urn:microsoft.com/office/officeart/2005/8/layout/hierarchy2"/>
    <dgm:cxn modelId="{8FE8C7ED-7F52-44FD-96C5-475C8BC2C3F3}" type="presParOf" srcId="{4844D3D2-AC9C-49EA-8D40-56C38D6C772C}" destId="{89A1EAC6-B60C-4473-A95B-4840A6D071D2}" srcOrd="0" destOrd="0" presId="urn:microsoft.com/office/officeart/2005/8/layout/hierarchy2"/>
    <dgm:cxn modelId="{DA1D3115-085C-456A-8C76-5D2633BB8BC7}" type="presParOf" srcId="{8DB2B59B-07E3-46B6-A34A-72B2EDCDACE6}" destId="{A006CD91-3A39-47ED-A91E-5773CFF14085}" srcOrd="1" destOrd="0" presId="urn:microsoft.com/office/officeart/2005/8/layout/hierarchy2"/>
    <dgm:cxn modelId="{9CCF5F06-C457-44CB-9EE3-6BF882FC5AB7}" type="presParOf" srcId="{A006CD91-3A39-47ED-A91E-5773CFF14085}" destId="{5677D127-5921-431E-92F1-CAC7EBFC9DA8}" srcOrd="0" destOrd="0" presId="urn:microsoft.com/office/officeart/2005/8/layout/hierarchy2"/>
    <dgm:cxn modelId="{87055615-E816-4DF8-A690-A6D0296BDE0E}" type="presParOf" srcId="{A006CD91-3A39-47ED-A91E-5773CFF14085}" destId="{FE6B6A0A-09E0-491B-ACAD-62A4C6E4BC82}" srcOrd="1" destOrd="0" presId="urn:microsoft.com/office/officeart/2005/8/layout/hierarchy2"/>
    <dgm:cxn modelId="{8C3A997E-538D-4C06-8649-EFDD0C8CA12B}" type="presParOf" srcId="{8DB2B59B-07E3-46B6-A34A-72B2EDCDACE6}" destId="{F543FB47-774D-46F0-84E5-37BD36EADC53}" srcOrd="2" destOrd="0" presId="urn:microsoft.com/office/officeart/2005/8/layout/hierarchy2"/>
    <dgm:cxn modelId="{8F378A61-4A19-4194-9588-EBACBAED8326}" type="presParOf" srcId="{F543FB47-774D-46F0-84E5-37BD36EADC53}" destId="{5806F8ED-9F4F-4206-8782-3D33F3621275}" srcOrd="0" destOrd="0" presId="urn:microsoft.com/office/officeart/2005/8/layout/hierarchy2"/>
    <dgm:cxn modelId="{408AF539-F955-4D44-8437-5CB320CF512D}" type="presParOf" srcId="{8DB2B59B-07E3-46B6-A34A-72B2EDCDACE6}" destId="{B7910B08-5C55-4187-BCFA-194E6E51E4FE}" srcOrd="3" destOrd="0" presId="urn:microsoft.com/office/officeart/2005/8/layout/hierarchy2"/>
    <dgm:cxn modelId="{DC20FD94-B19A-44D7-858E-117FF5BC8ED4}" type="presParOf" srcId="{B7910B08-5C55-4187-BCFA-194E6E51E4FE}" destId="{5638B95C-18AC-4D86-9C2F-89F432020693}" srcOrd="0" destOrd="0" presId="urn:microsoft.com/office/officeart/2005/8/layout/hierarchy2"/>
    <dgm:cxn modelId="{2860E3C2-DA80-4329-8322-5EB10E19FA78}" type="presParOf" srcId="{B7910B08-5C55-4187-BCFA-194E6E51E4FE}" destId="{A51FF0E9-1E5A-4E19-B8F4-66B287A5E271}" srcOrd="1" destOrd="0" presId="urn:microsoft.com/office/officeart/2005/8/layout/hierarchy2"/>
    <dgm:cxn modelId="{A5A06C3A-08C9-4E5B-81B4-3EB9AF2D2B8D}" type="presParOf" srcId="{8DB2B59B-07E3-46B6-A34A-72B2EDCDACE6}" destId="{2F54C4E0-65D9-41EE-83AB-69FF950E135C}" srcOrd="4" destOrd="0" presId="urn:microsoft.com/office/officeart/2005/8/layout/hierarchy2"/>
    <dgm:cxn modelId="{D8AF1207-906C-476B-A817-8F8AB6FAB7A3}" type="presParOf" srcId="{2F54C4E0-65D9-41EE-83AB-69FF950E135C}" destId="{D543A142-62AE-4AB3-A0DB-244655EDECFF}" srcOrd="0" destOrd="0" presId="urn:microsoft.com/office/officeart/2005/8/layout/hierarchy2"/>
    <dgm:cxn modelId="{6B2A78F5-13B7-4190-9923-D2353025B970}" type="presParOf" srcId="{8DB2B59B-07E3-46B6-A34A-72B2EDCDACE6}" destId="{8D3DDFD1-7998-40A1-BE89-FBFA6FE12FE7}" srcOrd="5" destOrd="0" presId="urn:microsoft.com/office/officeart/2005/8/layout/hierarchy2"/>
    <dgm:cxn modelId="{95586D08-3655-4353-98CB-E9AB8FC065F0}" type="presParOf" srcId="{8D3DDFD1-7998-40A1-BE89-FBFA6FE12FE7}" destId="{6EECE5BE-72A5-4832-A0DE-0EB2B898B1E5}" srcOrd="0" destOrd="0" presId="urn:microsoft.com/office/officeart/2005/8/layout/hierarchy2"/>
    <dgm:cxn modelId="{D3EF0A1F-8C68-4AC5-9576-0B2F733B5C79}" type="presParOf" srcId="{8D3DDFD1-7998-40A1-BE89-FBFA6FE12FE7}" destId="{9C83080B-1593-43E4-9D8D-B608FA0B993E}" srcOrd="1" destOrd="0" presId="urn:microsoft.com/office/officeart/2005/8/layout/hierarchy2"/>
    <dgm:cxn modelId="{CB4CD428-2C61-4944-8E51-032119C97E4C}" type="presParOf" srcId="{8DB2B59B-07E3-46B6-A34A-72B2EDCDACE6}" destId="{70F1FEEB-751D-4175-9DEF-96195AE59DB7}" srcOrd="6" destOrd="0" presId="urn:microsoft.com/office/officeart/2005/8/layout/hierarchy2"/>
    <dgm:cxn modelId="{4A5BF984-36BD-428F-BB1F-645C31AB3F81}" type="presParOf" srcId="{70F1FEEB-751D-4175-9DEF-96195AE59DB7}" destId="{2ABE9E45-686F-472C-A7C2-4F8DE22EA21A}" srcOrd="0" destOrd="0" presId="urn:microsoft.com/office/officeart/2005/8/layout/hierarchy2"/>
    <dgm:cxn modelId="{04D39F7A-F7EE-406B-BD48-C828E0E01423}" type="presParOf" srcId="{8DB2B59B-07E3-46B6-A34A-72B2EDCDACE6}" destId="{B4C1AE2E-3CCC-4E51-9D1A-7970A964C3AA}" srcOrd="7" destOrd="0" presId="urn:microsoft.com/office/officeart/2005/8/layout/hierarchy2"/>
    <dgm:cxn modelId="{566ACB58-5853-4ED8-873F-34BF4809FBBC}" type="presParOf" srcId="{B4C1AE2E-3CCC-4E51-9D1A-7970A964C3AA}" destId="{1361B355-597E-4E01-9156-E263755EE3B5}" srcOrd="0" destOrd="0" presId="urn:microsoft.com/office/officeart/2005/8/layout/hierarchy2"/>
    <dgm:cxn modelId="{15DAB7A2-9C3C-49A0-943E-C3F451E8141C}" type="presParOf" srcId="{B4C1AE2E-3CCC-4E51-9D1A-7970A964C3AA}" destId="{F6A1312E-4C51-4EDD-BE6C-3C0B5C9DBB1D}" srcOrd="1" destOrd="0" presId="urn:microsoft.com/office/officeart/2005/8/layout/hierarchy2"/>
    <dgm:cxn modelId="{DBBB921C-C92B-4B70-85FF-8317BDBBF132}" type="presParOf" srcId="{8DB2B59B-07E3-46B6-A34A-72B2EDCDACE6}" destId="{4D7018FB-0336-4777-B3D7-6BA16099AC95}" srcOrd="8" destOrd="0" presId="urn:microsoft.com/office/officeart/2005/8/layout/hierarchy2"/>
    <dgm:cxn modelId="{B805CF0E-F608-4563-A316-E7B57A3F7312}" type="presParOf" srcId="{4D7018FB-0336-4777-B3D7-6BA16099AC95}" destId="{1D5926F9-8A9C-4A72-A3AB-E3096339D665}" srcOrd="0" destOrd="0" presId="urn:microsoft.com/office/officeart/2005/8/layout/hierarchy2"/>
    <dgm:cxn modelId="{C21751DF-6EC3-42B4-BBC7-BBF33DA2A24D}" type="presParOf" srcId="{8DB2B59B-07E3-46B6-A34A-72B2EDCDACE6}" destId="{9EC4898E-FC9F-4DCD-8156-8090890EEEDF}" srcOrd="9" destOrd="0" presId="urn:microsoft.com/office/officeart/2005/8/layout/hierarchy2"/>
    <dgm:cxn modelId="{D294E95B-6D91-4C7A-8E28-BDC10722A2FF}" type="presParOf" srcId="{9EC4898E-FC9F-4DCD-8156-8090890EEEDF}" destId="{087EE2EF-B5B1-44EF-9AC5-B564F5C96CE9}" srcOrd="0" destOrd="0" presId="urn:microsoft.com/office/officeart/2005/8/layout/hierarchy2"/>
    <dgm:cxn modelId="{46AD57B8-F9EB-4B76-83BD-C148D8582AF0}" type="presParOf" srcId="{9EC4898E-FC9F-4DCD-8156-8090890EEEDF}" destId="{07901703-197C-41AE-B86D-A1FD74BAA2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26A10-7E45-45C8-87E9-84583E388C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88EA4F-0FA1-41FD-8679-BCAE8312C75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50A59023-7448-4C60-B2FC-FD08E1C33875}" type="parTrans" cxnId="{89D3D1C7-6AE7-40AD-BAB6-D3F97A87E9F3}">
      <dgm:prSet/>
      <dgm:spPr/>
      <dgm:t>
        <a:bodyPr/>
        <a:lstStyle/>
        <a:p>
          <a:endParaRPr lang="ru-RU"/>
        </a:p>
      </dgm:t>
    </dgm:pt>
    <dgm:pt modelId="{4E03AB44-9B5A-45E4-95F8-A33D4F43FE5B}" type="sibTrans" cxnId="{89D3D1C7-6AE7-40AD-BAB6-D3F97A87E9F3}">
      <dgm:prSet/>
      <dgm:spPr/>
      <dgm:t>
        <a:bodyPr/>
        <a:lstStyle/>
        <a:p>
          <a:endParaRPr lang="ru-RU"/>
        </a:p>
      </dgm:t>
    </dgm:pt>
    <dgm:pt modelId="{002504F2-C0C6-4189-8A5B-D7514E03B53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247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групповых занятий для анонимных алкоголиков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79316247-D81B-40C7-B9A6-852370D5523D}" type="parTrans" cxnId="{0B17718B-2005-4A95-9920-41EADD1D3DFF}">
      <dgm:prSet/>
      <dgm:spPr/>
      <dgm:t>
        <a:bodyPr/>
        <a:lstStyle/>
        <a:p>
          <a:endParaRPr lang="ru-RU"/>
        </a:p>
      </dgm:t>
    </dgm:pt>
    <dgm:pt modelId="{45999793-9ECD-464E-BCF6-5A1250B78CDA}" type="sibTrans" cxnId="{0B17718B-2005-4A95-9920-41EADD1D3DFF}">
      <dgm:prSet/>
      <dgm:spPr/>
      <dgm:t>
        <a:bodyPr/>
        <a:lstStyle/>
        <a:p>
          <a:endParaRPr lang="ru-RU"/>
        </a:p>
      </dgm:t>
    </dgm:pt>
    <dgm:pt modelId="{D66455B6-0643-4E76-97DE-E1ECEB30B11C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2A19CA31-C43B-444B-837E-D9F2A79285D7}" type="parTrans" cxnId="{DDCFD5BD-E908-4DB8-90A1-907AC08192E5}">
      <dgm:prSet/>
      <dgm:spPr/>
      <dgm:t>
        <a:bodyPr/>
        <a:lstStyle/>
        <a:p>
          <a:endParaRPr lang="ru-RU"/>
        </a:p>
      </dgm:t>
    </dgm:pt>
    <dgm:pt modelId="{8552C079-3F18-4E73-B0D7-56F4172D351C}" type="sibTrans" cxnId="{DDCFD5BD-E908-4DB8-90A1-907AC08192E5}">
      <dgm:prSet/>
      <dgm:spPr/>
      <dgm:t>
        <a:bodyPr/>
        <a:lstStyle/>
        <a:p>
          <a:endParaRPr lang="ru-RU"/>
        </a:p>
      </dgm:t>
    </dgm:pt>
    <dgm:pt modelId="{45B9E9E2-006B-4A2F-8A71-0D45B453CA83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247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групп самопомощи анонимных созависимых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841063D0-6912-43AF-A504-D88495655857}" type="parTrans" cxnId="{3A7E3BA4-0176-4002-908D-FD95106E5805}">
      <dgm:prSet/>
      <dgm:spPr/>
      <dgm:t>
        <a:bodyPr/>
        <a:lstStyle/>
        <a:p>
          <a:endParaRPr lang="ru-RU"/>
        </a:p>
      </dgm:t>
    </dgm:pt>
    <dgm:pt modelId="{E8DBE539-74B1-4E10-B947-42A2BE6C68FE}" type="sibTrans" cxnId="{3A7E3BA4-0176-4002-908D-FD95106E5805}">
      <dgm:prSet/>
      <dgm:spPr/>
      <dgm:t>
        <a:bodyPr/>
        <a:lstStyle/>
        <a:p>
          <a:endParaRPr lang="ru-RU"/>
        </a:p>
      </dgm:t>
    </dgm:pt>
    <dgm:pt modelId="{E17437AD-F209-4AD8-8F93-B26DFF275E81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185958EF-58D3-4BEC-BA3B-5533F890FC96}" type="parTrans" cxnId="{CC5836AC-45CE-4E76-AB66-405AE6951C63}">
      <dgm:prSet/>
      <dgm:spPr/>
      <dgm:t>
        <a:bodyPr/>
        <a:lstStyle/>
        <a:p>
          <a:endParaRPr lang="ru-RU"/>
        </a:p>
      </dgm:t>
    </dgm:pt>
    <dgm:pt modelId="{9753DB7A-89D1-474D-9A62-F62654536EFA}" type="sibTrans" cxnId="{CC5836AC-45CE-4E76-AB66-405AE6951C63}">
      <dgm:prSet/>
      <dgm:spPr/>
      <dgm:t>
        <a:bodyPr/>
        <a:lstStyle/>
        <a:p>
          <a:endParaRPr lang="ru-RU"/>
        </a:p>
      </dgm:t>
    </dgm:pt>
    <dgm:pt modelId="{FA3B29F1-A7C0-46FF-A465-67F75D9F1898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342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 групповых занятий для родителей пациентов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758A7694-54A9-42EA-9372-849DF0B75926}" type="parTrans" cxnId="{83558FF9-101C-49A9-A73A-FC4666B34EE6}">
      <dgm:prSet/>
      <dgm:spPr/>
      <dgm:t>
        <a:bodyPr/>
        <a:lstStyle/>
        <a:p>
          <a:endParaRPr lang="ru-RU"/>
        </a:p>
      </dgm:t>
    </dgm:pt>
    <dgm:pt modelId="{1A72F802-5E3E-44F2-B583-4EF7F610C492}" type="sibTrans" cxnId="{83558FF9-101C-49A9-A73A-FC4666B34EE6}">
      <dgm:prSet/>
      <dgm:spPr/>
      <dgm:t>
        <a:bodyPr/>
        <a:lstStyle/>
        <a:p>
          <a:endParaRPr lang="ru-RU"/>
        </a:p>
      </dgm:t>
    </dgm:pt>
    <dgm:pt modelId="{0EEAEE0C-CF0D-4B7F-891B-0C00106E926E}" type="pres">
      <dgm:prSet presAssocID="{F2F26A10-7E45-45C8-87E9-84583E388C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CE84BC-14E6-4B59-9193-98556305EEF0}" type="pres">
      <dgm:prSet presAssocID="{2A88EA4F-0FA1-41FD-8679-BCAE8312C753}" presName="composite" presStyleCnt="0"/>
      <dgm:spPr/>
    </dgm:pt>
    <dgm:pt modelId="{E03B96C7-0068-44F9-B508-AEE4AE115642}" type="pres">
      <dgm:prSet presAssocID="{2A88EA4F-0FA1-41FD-8679-BCAE8312C753}" presName="parentText" presStyleLbl="alignNode1" presStyleIdx="0" presStyleCnt="3" custScaleX="207436" custLinFactNeighborX="-29929" custLinFactNeighborY="-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1545A-BE64-4B79-AB02-7AC717C92D84}" type="pres">
      <dgm:prSet presAssocID="{2A88EA4F-0FA1-41FD-8679-BCAE8312C753}" presName="descendantText" presStyleLbl="alignAcc1" presStyleIdx="0" presStyleCnt="3" custScaleX="8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378D0-246E-4182-93EA-F1DF2116AC8C}" type="pres">
      <dgm:prSet presAssocID="{4E03AB44-9B5A-45E4-95F8-A33D4F43FE5B}" presName="sp" presStyleCnt="0"/>
      <dgm:spPr/>
    </dgm:pt>
    <dgm:pt modelId="{035A08D3-F315-4FC8-9C2D-0C91454F7337}" type="pres">
      <dgm:prSet presAssocID="{D66455B6-0643-4E76-97DE-E1ECEB30B11C}" presName="composite" presStyleCnt="0"/>
      <dgm:spPr/>
    </dgm:pt>
    <dgm:pt modelId="{EB40C407-5F2C-4C70-B545-A1A9C3CC81F6}" type="pres">
      <dgm:prSet presAssocID="{D66455B6-0643-4E76-97DE-E1ECEB30B11C}" presName="parentText" presStyleLbl="alignNode1" presStyleIdx="1" presStyleCnt="3" custScaleX="198231" custLinFactNeighborX="-21738" custLinFactNeighborY="3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808A5-ADBA-4C42-BF39-0D0B337CAE29}" type="pres">
      <dgm:prSet presAssocID="{D66455B6-0643-4E76-97DE-E1ECEB30B11C}" presName="descendantText" presStyleLbl="alignAcc1" presStyleIdx="1" presStyleCnt="3" custScaleX="8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249B8-EB46-456F-8384-2BD20CA5ABFF}" type="pres">
      <dgm:prSet presAssocID="{8552C079-3F18-4E73-B0D7-56F4172D351C}" presName="sp" presStyleCnt="0"/>
      <dgm:spPr/>
    </dgm:pt>
    <dgm:pt modelId="{C84B165B-1567-4A66-A918-7CE6D55E83C6}" type="pres">
      <dgm:prSet presAssocID="{E17437AD-F209-4AD8-8F93-B26DFF275E81}" presName="composite" presStyleCnt="0"/>
      <dgm:spPr/>
    </dgm:pt>
    <dgm:pt modelId="{5EA12FFF-3ABE-4662-AF3D-52EB1FA2CAEA}" type="pres">
      <dgm:prSet presAssocID="{E17437AD-F209-4AD8-8F93-B26DFF275E81}" presName="parentText" presStyleLbl="alignNode1" presStyleIdx="2" presStyleCnt="3" custScaleX="204825" custLinFactNeighborX="-28596" custLinFactNeighborY="-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42FD7-42D0-468F-B754-6299806C66A8}" type="pres">
      <dgm:prSet presAssocID="{E17437AD-F209-4AD8-8F93-B26DFF275E81}" presName="descendantText" presStyleLbl="alignAcc1" presStyleIdx="2" presStyleCnt="3" custScaleX="8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89AA8-80C1-427A-97BD-8D7119E83192}" type="presOf" srcId="{FA3B29F1-A7C0-46FF-A465-67F75D9F1898}" destId="{AB242FD7-42D0-468F-B754-6299806C66A8}" srcOrd="0" destOrd="0" presId="urn:microsoft.com/office/officeart/2005/8/layout/chevron2"/>
    <dgm:cxn modelId="{3A7E3BA4-0176-4002-908D-FD95106E5805}" srcId="{D66455B6-0643-4E76-97DE-E1ECEB30B11C}" destId="{45B9E9E2-006B-4A2F-8A71-0D45B453CA83}" srcOrd="0" destOrd="0" parTransId="{841063D0-6912-43AF-A504-D88495655857}" sibTransId="{E8DBE539-74B1-4E10-B947-42A2BE6C68FE}"/>
    <dgm:cxn modelId="{89D3D1C7-6AE7-40AD-BAB6-D3F97A87E9F3}" srcId="{F2F26A10-7E45-45C8-87E9-84583E388C55}" destId="{2A88EA4F-0FA1-41FD-8679-BCAE8312C753}" srcOrd="0" destOrd="0" parTransId="{50A59023-7448-4C60-B2FC-FD08E1C33875}" sibTransId="{4E03AB44-9B5A-45E4-95F8-A33D4F43FE5B}"/>
    <dgm:cxn modelId="{E2AE7C57-3926-4392-AEB4-FA3456932C59}" type="presOf" srcId="{D66455B6-0643-4E76-97DE-E1ECEB30B11C}" destId="{EB40C407-5F2C-4C70-B545-A1A9C3CC81F6}" srcOrd="0" destOrd="0" presId="urn:microsoft.com/office/officeart/2005/8/layout/chevron2"/>
    <dgm:cxn modelId="{D4E82B19-CCD1-4B69-B905-584E0F80FD8A}" type="presOf" srcId="{E17437AD-F209-4AD8-8F93-B26DFF275E81}" destId="{5EA12FFF-3ABE-4662-AF3D-52EB1FA2CAEA}" srcOrd="0" destOrd="0" presId="urn:microsoft.com/office/officeart/2005/8/layout/chevron2"/>
    <dgm:cxn modelId="{DDCFD5BD-E908-4DB8-90A1-907AC08192E5}" srcId="{F2F26A10-7E45-45C8-87E9-84583E388C55}" destId="{D66455B6-0643-4E76-97DE-E1ECEB30B11C}" srcOrd="1" destOrd="0" parTransId="{2A19CA31-C43B-444B-837E-D9F2A79285D7}" sibTransId="{8552C079-3F18-4E73-B0D7-56F4172D351C}"/>
    <dgm:cxn modelId="{CC5836AC-45CE-4E76-AB66-405AE6951C63}" srcId="{F2F26A10-7E45-45C8-87E9-84583E388C55}" destId="{E17437AD-F209-4AD8-8F93-B26DFF275E81}" srcOrd="2" destOrd="0" parTransId="{185958EF-58D3-4BEC-BA3B-5533F890FC96}" sibTransId="{9753DB7A-89D1-474D-9A62-F62654536EFA}"/>
    <dgm:cxn modelId="{83558FF9-101C-49A9-A73A-FC4666B34EE6}" srcId="{E17437AD-F209-4AD8-8F93-B26DFF275E81}" destId="{FA3B29F1-A7C0-46FF-A465-67F75D9F1898}" srcOrd="0" destOrd="0" parTransId="{758A7694-54A9-42EA-9372-849DF0B75926}" sibTransId="{1A72F802-5E3E-44F2-B583-4EF7F610C492}"/>
    <dgm:cxn modelId="{E6614E66-8F55-445F-AF2F-59E7D4892A14}" type="presOf" srcId="{002504F2-C0C6-4189-8A5B-D7514E03B533}" destId="{BEF1545A-BE64-4B79-AB02-7AC717C92D84}" srcOrd="0" destOrd="0" presId="urn:microsoft.com/office/officeart/2005/8/layout/chevron2"/>
    <dgm:cxn modelId="{FFD6429F-9BE8-435D-ADE1-C06561C1DD3A}" type="presOf" srcId="{2A88EA4F-0FA1-41FD-8679-BCAE8312C753}" destId="{E03B96C7-0068-44F9-B508-AEE4AE115642}" srcOrd="0" destOrd="0" presId="urn:microsoft.com/office/officeart/2005/8/layout/chevron2"/>
    <dgm:cxn modelId="{02AE6C75-04C5-470D-8B22-7B1BF80A950D}" type="presOf" srcId="{45B9E9E2-006B-4A2F-8A71-0D45B453CA83}" destId="{E97808A5-ADBA-4C42-BF39-0D0B337CAE29}" srcOrd="0" destOrd="0" presId="urn:microsoft.com/office/officeart/2005/8/layout/chevron2"/>
    <dgm:cxn modelId="{0B17718B-2005-4A95-9920-41EADD1D3DFF}" srcId="{2A88EA4F-0FA1-41FD-8679-BCAE8312C753}" destId="{002504F2-C0C6-4189-8A5B-D7514E03B533}" srcOrd="0" destOrd="0" parTransId="{79316247-D81B-40C7-B9A6-852370D5523D}" sibTransId="{45999793-9ECD-464E-BCF6-5A1250B78CDA}"/>
    <dgm:cxn modelId="{5D844B1F-345A-4B1A-83BC-634DC9E5BF8E}" type="presOf" srcId="{F2F26A10-7E45-45C8-87E9-84583E388C55}" destId="{0EEAEE0C-CF0D-4B7F-891B-0C00106E926E}" srcOrd="0" destOrd="0" presId="urn:microsoft.com/office/officeart/2005/8/layout/chevron2"/>
    <dgm:cxn modelId="{50C3FD04-5F3C-4E69-8C3E-C4DCE3FC33F2}" type="presParOf" srcId="{0EEAEE0C-CF0D-4B7F-891B-0C00106E926E}" destId="{99CE84BC-14E6-4B59-9193-98556305EEF0}" srcOrd="0" destOrd="0" presId="urn:microsoft.com/office/officeart/2005/8/layout/chevron2"/>
    <dgm:cxn modelId="{31067307-A8E6-4C80-848C-0CB130D1385C}" type="presParOf" srcId="{99CE84BC-14E6-4B59-9193-98556305EEF0}" destId="{E03B96C7-0068-44F9-B508-AEE4AE115642}" srcOrd="0" destOrd="0" presId="urn:microsoft.com/office/officeart/2005/8/layout/chevron2"/>
    <dgm:cxn modelId="{1E78958A-5020-4382-8117-396FB404D49F}" type="presParOf" srcId="{99CE84BC-14E6-4B59-9193-98556305EEF0}" destId="{BEF1545A-BE64-4B79-AB02-7AC717C92D84}" srcOrd="1" destOrd="0" presId="urn:microsoft.com/office/officeart/2005/8/layout/chevron2"/>
    <dgm:cxn modelId="{F4D75886-3AAC-4300-A024-391C58AFD4F0}" type="presParOf" srcId="{0EEAEE0C-CF0D-4B7F-891B-0C00106E926E}" destId="{CE1378D0-246E-4182-93EA-F1DF2116AC8C}" srcOrd="1" destOrd="0" presId="urn:microsoft.com/office/officeart/2005/8/layout/chevron2"/>
    <dgm:cxn modelId="{224DC2AE-D94A-4962-BA6D-7DED98EF2EC6}" type="presParOf" srcId="{0EEAEE0C-CF0D-4B7F-891B-0C00106E926E}" destId="{035A08D3-F315-4FC8-9C2D-0C91454F7337}" srcOrd="2" destOrd="0" presId="urn:microsoft.com/office/officeart/2005/8/layout/chevron2"/>
    <dgm:cxn modelId="{68E690F7-0E72-4665-96D5-CE6F9C752840}" type="presParOf" srcId="{035A08D3-F315-4FC8-9C2D-0C91454F7337}" destId="{EB40C407-5F2C-4C70-B545-A1A9C3CC81F6}" srcOrd="0" destOrd="0" presId="urn:microsoft.com/office/officeart/2005/8/layout/chevron2"/>
    <dgm:cxn modelId="{4A744581-5626-4D6D-8C7F-980BBCB69B22}" type="presParOf" srcId="{035A08D3-F315-4FC8-9C2D-0C91454F7337}" destId="{E97808A5-ADBA-4C42-BF39-0D0B337CAE29}" srcOrd="1" destOrd="0" presId="urn:microsoft.com/office/officeart/2005/8/layout/chevron2"/>
    <dgm:cxn modelId="{CDC7C0E3-058F-4A05-ADFA-4BD3C79AB347}" type="presParOf" srcId="{0EEAEE0C-CF0D-4B7F-891B-0C00106E926E}" destId="{E3E249B8-EB46-456F-8384-2BD20CA5ABFF}" srcOrd="3" destOrd="0" presId="urn:microsoft.com/office/officeart/2005/8/layout/chevron2"/>
    <dgm:cxn modelId="{B1C72F05-BE34-4D14-A2CF-1DD7202B792A}" type="presParOf" srcId="{0EEAEE0C-CF0D-4B7F-891B-0C00106E926E}" destId="{C84B165B-1567-4A66-A918-7CE6D55E83C6}" srcOrd="4" destOrd="0" presId="urn:microsoft.com/office/officeart/2005/8/layout/chevron2"/>
    <dgm:cxn modelId="{3B7D0535-75CC-4F00-A95E-4110A6C906C5}" type="presParOf" srcId="{C84B165B-1567-4A66-A918-7CE6D55E83C6}" destId="{5EA12FFF-3ABE-4662-AF3D-52EB1FA2CAEA}" srcOrd="0" destOrd="0" presId="urn:microsoft.com/office/officeart/2005/8/layout/chevron2"/>
    <dgm:cxn modelId="{F848C8C9-E9F8-459D-BA86-7EDD8124A1A1}" type="presParOf" srcId="{C84B165B-1567-4A66-A918-7CE6D55E83C6}" destId="{AB242FD7-42D0-468F-B754-6299806C66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202C1-7139-4F2E-A5E3-261631813AE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556FEB-3114-4445-982D-1FAC2691AC1F}">
      <dgm:prSet phldrT="[Текст]"/>
      <dgm:spPr/>
      <dgm:t>
        <a:bodyPr/>
        <a:lstStyle/>
        <a:p>
          <a:r>
            <a:rPr lang="ru-RU" dirty="0" smtClean="0"/>
            <a:t>Купирование запоя</a:t>
          </a:r>
          <a:endParaRPr lang="ru-RU" dirty="0"/>
        </a:p>
      </dgm:t>
    </dgm:pt>
    <dgm:pt modelId="{7114CAF1-8D19-4E03-90DF-BE0E4B5B4DEE}" type="parTrans" cxnId="{685447C3-6354-4BD7-B7A5-9F975A6A62EA}">
      <dgm:prSet/>
      <dgm:spPr/>
      <dgm:t>
        <a:bodyPr/>
        <a:lstStyle/>
        <a:p>
          <a:endParaRPr lang="ru-RU"/>
        </a:p>
      </dgm:t>
    </dgm:pt>
    <dgm:pt modelId="{C8F75C4A-E6C1-4C24-B050-9DFB58633CF9}" type="sibTrans" cxnId="{685447C3-6354-4BD7-B7A5-9F975A6A62EA}">
      <dgm:prSet/>
      <dgm:spPr/>
      <dgm:t>
        <a:bodyPr/>
        <a:lstStyle/>
        <a:p>
          <a:endParaRPr lang="ru-RU"/>
        </a:p>
      </dgm:t>
    </dgm:pt>
    <dgm:pt modelId="{19998A0C-2F2F-4C6A-9496-D7AE4CF80025}">
      <dgm:prSet phldrT="[Текст]"/>
      <dgm:spPr/>
      <dgm:t>
        <a:bodyPr/>
        <a:lstStyle/>
        <a:p>
          <a:r>
            <a:rPr lang="ru-RU" dirty="0" smtClean="0"/>
            <a:t>Лечение и профилактика алкогольной зависимости</a:t>
          </a:r>
          <a:endParaRPr lang="ru-RU" dirty="0"/>
        </a:p>
      </dgm:t>
    </dgm:pt>
    <dgm:pt modelId="{51A812F7-7437-4D13-BD5C-583BE2212C53}" type="parTrans" cxnId="{44650C54-5D5E-4667-9FEA-086502252BF3}">
      <dgm:prSet/>
      <dgm:spPr/>
      <dgm:t>
        <a:bodyPr/>
        <a:lstStyle/>
        <a:p>
          <a:endParaRPr lang="ru-RU"/>
        </a:p>
      </dgm:t>
    </dgm:pt>
    <dgm:pt modelId="{4AA5CA6C-73B9-4E5F-89B4-349369C75FF6}" type="sibTrans" cxnId="{44650C54-5D5E-4667-9FEA-086502252BF3}">
      <dgm:prSet/>
      <dgm:spPr/>
      <dgm:t>
        <a:bodyPr/>
        <a:lstStyle/>
        <a:p>
          <a:endParaRPr lang="ru-RU"/>
        </a:p>
      </dgm:t>
    </dgm:pt>
    <dgm:pt modelId="{8AC0A8BC-25F2-4EEF-8BBF-71B901EA5F0B}">
      <dgm:prSet phldrT="[Текст]"/>
      <dgm:spPr/>
      <dgm:t>
        <a:bodyPr/>
        <a:lstStyle/>
        <a:p>
          <a:r>
            <a:rPr lang="ru-RU" dirty="0" smtClean="0"/>
            <a:t>Лечение депрессивных, фобических, тревожных состояний</a:t>
          </a:r>
          <a:endParaRPr lang="ru-RU" dirty="0"/>
        </a:p>
      </dgm:t>
    </dgm:pt>
    <dgm:pt modelId="{AC59EF8E-C611-4BC7-9ADD-8A840A34FD4B}" type="parTrans" cxnId="{4AD824BC-6BB7-4665-A3C1-73520A386FDE}">
      <dgm:prSet/>
      <dgm:spPr/>
      <dgm:t>
        <a:bodyPr/>
        <a:lstStyle/>
        <a:p>
          <a:endParaRPr lang="ru-RU"/>
        </a:p>
      </dgm:t>
    </dgm:pt>
    <dgm:pt modelId="{1C335C3B-090A-493A-B347-8B1232A31507}" type="sibTrans" cxnId="{4AD824BC-6BB7-4665-A3C1-73520A386FDE}">
      <dgm:prSet/>
      <dgm:spPr/>
      <dgm:t>
        <a:bodyPr/>
        <a:lstStyle/>
        <a:p>
          <a:endParaRPr lang="ru-RU"/>
        </a:p>
      </dgm:t>
    </dgm:pt>
    <dgm:pt modelId="{25C22A59-C617-4EB5-9813-066B2A49F247}">
      <dgm:prSet phldrT="[Текст]"/>
      <dgm:spPr/>
      <dgm:t>
        <a:bodyPr/>
        <a:lstStyle/>
        <a:p>
          <a:r>
            <a:rPr lang="ru-RU" dirty="0" smtClean="0"/>
            <a:t>Психотерапия, кодирование, блокирование</a:t>
          </a:r>
          <a:endParaRPr lang="ru-RU" dirty="0"/>
        </a:p>
      </dgm:t>
    </dgm:pt>
    <dgm:pt modelId="{C210EF54-E992-4572-BECF-3B9E05249DA7}" type="parTrans" cxnId="{48FA6D0A-93F1-4FBA-8646-8C087748AC13}">
      <dgm:prSet/>
      <dgm:spPr/>
      <dgm:t>
        <a:bodyPr/>
        <a:lstStyle/>
        <a:p>
          <a:endParaRPr lang="ru-RU"/>
        </a:p>
      </dgm:t>
    </dgm:pt>
    <dgm:pt modelId="{FFCA4056-6FE4-4A04-B3BB-023479D6FA43}" type="sibTrans" cxnId="{48FA6D0A-93F1-4FBA-8646-8C087748AC13}">
      <dgm:prSet/>
      <dgm:spPr/>
      <dgm:t>
        <a:bodyPr/>
        <a:lstStyle/>
        <a:p>
          <a:endParaRPr lang="ru-RU"/>
        </a:p>
      </dgm:t>
    </dgm:pt>
    <dgm:pt modelId="{1A8B90DA-BCE1-4178-BFD8-91EE1E520578}">
      <dgm:prSet phldrT="[Текст]"/>
      <dgm:spPr/>
      <dgm:t>
        <a:bodyPr/>
        <a:lstStyle/>
        <a:p>
          <a:r>
            <a:rPr lang="ru-RU" dirty="0" smtClean="0"/>
            <a:t>Снятие абстинентного синдрома</a:t>
          </a:r>
          <a:endParaRPr lang="ru-RU" dirty="0"/>
        </a:p>
      </dgm:t>
    </dgm:pt>
    <dgm:pt modelId="{30B1A120-370E-412F-8F3A-71750EDA4E21}" type="parTrans" cxnId="{156D6EF6-8964-4F48-AE2A-143706F121D2}">
      <dgm:prSet/>
      <dgm:spPr/>
      <dgm:t>
        <a:bodyPr/>
        <a:lstStyle/>
        <a:p>
          <a:endParaRPr lang="ru-RU"/>
        </a:p>
      </dgm:t>
    </dgm:pt>
    <dgm:pt modelId="{BF1313D0-03FA-4234-A49E-F141291768CA}" type="sibTrans" cxnId="{156D6EF6-8964-4F48-AE2A-143706F121D2}">
      <dgm:prSet/>
      <dgm:spPr/>
      <dgm:t>
        <a:bodyPr/>
        <a:lstStyle/>
        <a:p>
          <a:endParaRPr lang="ru-RU"/>
        </a:p>
      </dgm:t>
    </dgm:pt>
    <dgm:pt modelId="{0BCBC0CB-FFCE-43D1-92B0-801BB8817AD2}" type="pres">
      <dgm:prSet presAssocID="{5BA202C1-7139-4F2E-A5E3-261631813A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14A69-5F75-4D5E-B57C-2FD7198865A0}" type="pres">
      <dgm:prSet presAssocID="{7B556FEB-3114-4445-982D-1FAC2691AC1F}" presName="node" presStyleLbl="node1" presStyleIdx="0" presStyleCnt="5" custScaleX="129967" custScaleY="129167" custRadScaleRad="102574" custRadScaleInc="-12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510C0-578D-4E0C-82D4-7C6D9ABF4010}" type="pres">
      <dgm:prSet presAssocID="{7B556FEB-3114-4445-982D-1FAC2691AC1F}" presName="spNode" presStyleCnt="0"/>
      <dgm:spPr/>
    </dgm:pt>
    <dgm:pt modelId="{66C55C04-F51A-4341-9B45-31BAA82DB827}" type="pres">
      <dgm:prSet presAssocID="{C8F75C4A-E6C1-4C24-B050-9DFB58633CF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2825D56-CC39-41BC-A008-45F270CA10CC}" type="pres">
      <dgm:prSet presAssocID="{19998A0C-2F2F-4C6A-9496-D7AE4CF80025}" presName="node" presStyleLbl="node1" presStyleIdx="1" presStyleCnt="5" custScaleX="133283" custScaleY="139691" custRadScaleRad="97027" custRadScaleInc="27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3827C-2407-4802-B4B8-CA3D82A8A795}" type="pres">
      <dgm:prSet presAssocID="{19998A0C-2F2F-4C6A-9496-D7AE4CF80025}" presName="spNode" presStyleCnt="0"/>
      <dgm:spPr/>
    </dgm:pt>
    <dgm:pt modelId="{57DBCBAD-4BE6-4765-8FB8-C3594009AB13}" type="pres">
      <dgm:prSet presAssocID="{4AA5CA6C-73B9-4E5F-89B4-349369C75FF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03E18A15-7B75-40A8-9FB4-5202D9F8490A}" type="pres">
      <dgm:prSet presAssocID="{8AC0A8BC-25F2-4EEF-8BBF-71B901EA5F0B}" presName="node" presStyleLbl="node1" presStyleIdx="2" presStyleCnt="5" custScaleX="135366" custScaleY="150369" custRadScaleRad="112738" custRadScaleInc="-28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511E2-EEC5-446C-BB80-E9F0366B5941}" type="pres">
      <dgm:prSet presAssocID="{8AC0A8BC-25F2-4EEF-8BBF-71B901EA5F0B}" presName="spNode" presStyleCnt="0"/>
      <dgm:spPr/>
    </dgm:pt>
    <dgm:pt modelId="{6D7C7712-6624-4797-B7CF-513D12252814}" type="pres">
      <dgm:prSet presAssocID="{1C335C3B-090A-493A-B347-8B1232A3150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6FCB8F9-32CA-4674-89F8-7264D69C9B73}" type="pres">
      <dgm:prSet presAssocID="{25C22A59-C617-4EB5-9813-066B2A49F247}" presName="node" presStyleLbl="node1" presStyleIdx="3" presStyleCnt="5" custScaleX="137159" custScaleY="154385" custRadScaleRad="112501" custRadScaleInc="34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4A52-556C-49DF-97D3-4830027AFD35}" type="pres">
      <dgm:prSet presAssocID="{25C22A59-C617-4EB5-9813-066B2A49F247}" presName="spNode" presStyleCnt="0"/>
      <dgm:spPr/>
    </dgm:pt>
    <dgm:pt modelId="{D096525F-4AFB-4841-936C-9D75096FED00}" type="pres">
      <dgm:prSet presAssocID="{FFCA4056-6FE4-4A04-B3BB-023479D6FA4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77EDDD3-6637-4FF1-AE76-B74743C764DB}" type="pres">
      <dgm:prSet presAssocID="{1A8B90DA-BCE1-4178-BFD8-91EE1E520578}" presName="node" presStyleLbl="node1" presStyleIdx="4" presStyleCnt="5" custScaleX="142550" custScaleY="142824" custRadScaleRad="98193" custRadScaleInc="-2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DF56A-E54D-4929-AE51-4D15A42414CA}" type="pres">
      <dgm:prSet presAssocID="{1A8B90DA-BCE1-4178-BFD8-91EE1E520578}" presName="spNode" presStyleCnt="0"/>
      <dgm:spPr/>
    </dgm:pt>
    <dgm:pt modelId="{9003E281-20E5-4CF1-8BF4-089A39330452}" type="pres">
      <dgm:prSet presAssocID="{BF1313D0-03FA-4234-A49E-F141291768C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AD824BC-6BB7-4665-A3C1-73520A386FDE}" srcId="{5BA202C1-7139-4F2E-A5E3-261631813AE4}" destId="{8AC0A8BC-25F2-4EEF-8BBF-71B901EA5F0B}" srcOrd="2" destOrd="0" parTransId="{AC59EF8E-C611-4BC7-9ADD-8A840A34FD4B}" sibTransId="{1C335C3B-090A-493A-B347-8B1232A31507}"/>
    <dgm:cxn modelId="{B7641A15-E626-4B87-BBD9-A00A2B5E98A6}" type="presOf" srcId="{25C22A59-C617-4EB5-9813-066B2A49F247}" destId="{E6FCB8F9-32CA-4674-89F8-7264D69C9B73}" srcOrd="0" destOrd="0" presId="urn:microsoft.com/office/officeart/2005/8/layout/cycle6"/>
    <dgm:cxn modelId="{90641246-76EA-46D9-9F20-4F3014CCFEDB}" type="presOf" srcId="{7B556FEB-3114-4445-982D-1FAC2691AC1F}" destId="{B3514A69-5F75-4D5E-B57C-2FD7198865A0}" srcOrd="0" destOrd="0" presId="urn:microsoft.com/office/officeart/2005/8/layout/cycle6"/>
    <dgm:cxn modelId="{D7D63871-35A2-4CF5-B798-2ACEF1CC020A}" type="presOf" srcId="{C8F75C4A-E6C1-4C24-B050-9DFB58633CF9}" destId="{66C55C04-F51A-4341-9B45-31BAA82DB827}" srcOrd="0" destOrd="0" presId="urn:microsoft.com/office/officeart/2005/8/layout/cycle6"/>
    <dgm:cxn modelId="{30045B42-A73E-48D4-8012-BEA08D02F15F}" type="presOf" srcId="{BF1313D0-03FA-4234-A49E-F141291768CA}" destId="{9003E281-20E5-4CF1-8BF4-089A39330452}" srcOrd="0" destOrd="0" presId="urn:microsoft.com/office/officeart/2005/8/layout/cycle6"/>
    <dgm:cxn modelId="{FC836055-8A4B-41AD-9AE7-CA5516B5F122}" type="presOf" srcId="{19998A0C-2F2F-4C6A-9496-D7AE4CF80025}" destId="{E2825D56-CC39-41BC-A008-45F270CA10CC}" srcOrd="0" destOrd="0" presId="urn:microsoft.com/office/officeart/2005/8/layout/cycle6"/>
    <dgm:cxn modelId="{83EC3DA1-F178-4CCC-B7A6-5D6CF778A801}" type="presOf" srcId="{1A8B90DA-BCE1-4178-BFD8-91EE1E520578}" destId="{577EDDD3-6637-4FF1-AE76-B74743C764DB}" srcOrd="0" destOrd="0" presId="urn:microsoft.com/office/officeart/2005/8/layout/cycle6"/>
    <dgm:cxn modelId="{685447C3-6354-4BD7-B7A5-9F975A6A62EA}" srcId="{5BA202C1-7139-4F2E-A5E3-261631813AE4}" destId="{7B556FEB-3114-4445-982D-1FAC2691AC1F}" srcOrd="0" destOrd="0" parTransId="{7114CAF1-8D19-4E03-90DF-BE0E4B5B4DEE}" sibTransId="{C8F75C4A-E6C1-4C24-B050-9DFB58633CF9}"/>
    <dgm:cxn modelId="{48FA6D0A-93F1-4FBA-8646-8C087748AC13}" srcId="{5BA202C1-7139-4F2E-A5E3-261631813AE4}" destId="{25C22A59-C617-4EB5-9813-066B2A49F247}" srcOrd="3" destOrd="0" parTransId="{C210EF54-E992-4572-BECF-3B9E05249DA7}" sibTransId="{FFCA4056-6FE4-4A04-B3BB-023479D6FA43}"/>
    <dgm:cxn modelId="{FBC8436D-31FB-432D-9572-73F7A5421196}" type="presOf" srcId="{5BA202C1-7139-4F2E-A5E3-261631813AE4}" destId="{0BCBC0CB-FFCE-43D1-92B0-801BB8817AD2}" srcOrd="0" destOrd="0" presId="urn:microsoft.com/office/officeart/2005/8/layout/cycle6"/>
    <dgm:cxn modelId="{44650C54-5D5E-4667-9FEA-086502252BF3}" srcId="{5BA202C1-7139-4F2E-A5E3-261631813AE4}" destId="{19998A0C-2F2F-4C6A-9496-D7AE4CF80025}" srcOrd="1" destOrd="0" parTransId="{51A812F7-7437-4D13-BD5C-583BE2212C53}" sibTransId="{4AA5CA6C-73B9-4E5F-89B4-349369C75FF6}"/>
    <dgm:cxn modelId="{156D6EF6-8964-4F48-AE2A-143706F121D2}" srcId="{5BA202C1-7139-4F2E-A5E3-261631813AE4}" destId="{1A8B90DA-BCE1-4178-BFD8-91EE1E520578}" srcOrd="4" destOrd="0" parTransId="{30B1A120-370E-412F-8F3A-71750EDA4E21}" sibTransId="{BF1313D0-03FA-4234-A49E-F141291768CA}"/>
    <dgm:cxn modelId="{1C499688-D92D-4D30-96C4-16A43FDCA1E9}" type="presOf" srcId="{4AA5CA6C-73B9-4E5F-89B4-349369C75FF6}" destId="{57DBCBAD-4BE6-4765-8FB8-C3594009AB13}" srcOrd="0" destOrd="0" presId="urn:microsoft.com/office/officeart/2005/8/layout/cycle6"/>
    <dgm:cxn modelId="{0C44F4C7-A851-485D-A3AD-FA2AAF8C5428}" type="presOf" srcId="{FFCA4056-6FE4-4A04-B3BB-023479D6FA43}" destId="{D096525F-4AFB-4841-936C-9D75096FED00}" srcOrd="0" destOrd="0" presId="urn:microsoft.com/office/officeart/2005/8/layout/cycle6"/>
    <dgm:cxn modelId="{53466063-999B-426A-B8D4-47644092D021}" type="presOf" srcId="{8AC0A8BC-25F2-4EEF-8BBF-71B901EA5F0B}" destId="{03E18A15-7B75-40A8-9FB4-5202D9F8490A}" srcOrd="0" destOrd="0" presId="urn:microsoft.com/office/officeart/2005/8/layout/cycle6"/>
    <dgm:cxn modelId="{59E1F8F4-3675-4396-ADF9-EB689C800C54}" type="presOf" srcId="{1C335C3B-090A-493A-B347-8B1232A31507}" destId="{6D7C7712-6624-4797-B7CF-513D12252814}" srcOrd="0" destOrd="0" presId="urn:microsoft.com/office/officeart/2005/8/layout/cycle6"/>
    <dgm:cxn modelId="{E87ECBA5-65F0-4DFB-879E-FC78DF961CA8}" type="presParOf" srcId="{0BCBC0CB-FFCE-43D1-92B0-801BB8817AD2}" destId="{B3514A69-5F75-4D5E-B57C-2FD7198865A0}" srcOrd="0" destOrd="0" presId="urn:microsoft.com/office/officeart/2005/8/layout/cycle6"/>
    <dgm:cxn modelId="{8060F541-D0DE-4AC8-B48A-6C2334B5F2CA}" type="presParOf" srcId="{0BCBC0CB-FFCE-43D1-92B0-801BB8817AD2}" destId="{F7F510C0-578D-4E0C-82D4-7C6D9ABF4010}" srcOrd="1" destOrd="0" presId="urn:microsoft.com/office/officeart/2005/8/layout/cycle6"/>
    <dgm:cxn modelId="{F8B376C5-EB6F-4EFC-963B-87833C92481E}" type="presParOf" srcId="{0BCBC0CB-FFCE-43D1-92B0-801BB8817AD2}" destId="{66C55C04-F51A-4341-9B45-31BAA82DB827}" srcOrd="2" destOrd="0" presId="urn:microsoft.com/office/officeart/2005/8/layout/cycle6"/>
    <dgm:cxn modelId="{012827EF-C3B2-4394-94E1-CD6FA98ADE94}" type="presParOf" srcId="{0BCBC0CB-FFCE-43D1-92B0-801BB8817AD2}" destId="{E2825D56-CC39-41BC-A008-45F270CA10CC}" srcOrd="3" destOrd="0" presId="urn:microsoft.com/office/officeart/2005/8/layout/cycle6"/>
    <dgm:cxn modelId="{2E865CB8-61FC-474C-893C-DB68919E30AE}" type="presParOf" srcId="{0BCBC0CB-FFCE-43D1-92B0-801BB8817AD2}" destId="{9A13827C-2407-4802-B4B8-CA3D82A8A795}" srcOrd="4" destOrd="0" presId="urn:microsoft.com/office/officeart/2005/8/layout/cycle6"/>
    <dgm:cxn modelId="{E5091AD5-72F4-46E8-A6B8-53FFEF97BBDE}" type="presParOf" srcId="{0BCBC0CB-FFCE-43D1-92B0-801BB8817AD2}" destId="{57DBCBAD-4BE6-4765-8FB8-C3594009AB13}" srcOrd="5" destOrd="0" presId="urn:microsoft.com/office/officeart/2005/8/layout/cycle6"/>
    <dgm:cxn modelId="{242E79AC-F5AE-404F-A381-27E9A3646423}" type="presParOf" srcId="{0BCBC0CB-FFCE-43D1-92B0-801BB8817AD2}" destId="{03E18A15-7B75-40A8-9FB4-5202D9F8490A}" srcOrd="6" destOrd="0" presId="urn:microsoft.com/office/officeart/2005/8/layout/cycle6"/>
    <dgm:cxn modelId="{09F43F65-05F5-4A3A-9A6F-FD636FFDDC0E}" type="presParOf" srcId="{0BCBC0CB-FFCE-43D1-92B0-801BB8817AD2}" destId="{B83511E2-EEC5-446C-BB80-E9F0366B5941}" srcOrd="7" destOrd="0" presId="urn:microsoft.com/office/officeart/2005/8/layout/cycle6"/>
    <dgm:cxn modelId="{C1C316B7-3E08-4070-A314-17DFC314A61F}" type="presParOf" srcId="{0BCBC0CB-FFCE-43D1-92B0-801BB8817AD2}" destId="{6D7C7712-6624-4797-B7CF-513D12252814}" srcOrd="8" destOrd="0" presId="urn:microsoft.com/office/officeart/2005/8/layout/cycle6"/>
    <dgm:cxn modelId="{47A92220-92E4-4F00-991C-13D54AD3C163}" type="presParOf" srcId="{0BCBC0CB-FFCE-43D1-92B0-801BB8817AD2}" destId="{E6FCB8F9-32CA-4674-89F8-7264D69C9B73}" srcOrd="9" destOrd="0" presId="urn:microsoft.com/office/officeart/2005/8/layout/cycle6"/>
    <dgm:cxn modelId="{049E5CE9-C6BA-4604-9699-93A344A9708B}" type="presParOf" srcId="{0BCBC0CB-FFCE-43D1-92B0-801BB8817AD2}" destId="{3F164A52-556C-49DF-97D3-4830027AFD35}" srcOrd="10" destOrd="0" presId="urn:microsoft.com/office/officeart/2005/8/layout/cycle6"/>
    <dgm:cxn modelId="{747505F4-2373-41FC-B24D-049DBDDA57F7}" type="presParOf" srcId="{0BCBC0CB-FFCE-43D1-92B0-801BB8817AD2}" destId="{D096525F-4AFB-4841-936C-9D75096FED00}" srcOrd="11" destOrd="0" presId="urn:microsoft.com/office/officeart/2005/8/layout/cycle6"/>
    <dgm:cxn modelId="{6BA3EF5D-FBEB-430F-A8EA-A4F3F19A3914}" type="presParOf" srcId="{0BCBC0CB-FFCE-43D1-92B0-801BB8817AD2}" destId="{577EDDD3-6637-4FF1-AE76-B74743C764DB}" srcOrd="12" destOrd="0" presId="urn:microsoft.com/office/officeart/2005/8/layout/cycle6"/>
    <dgm:cxn modelId="{79126381-47D1-4ECA-B63D-FBEC6876EA1F}" type="presParOf" srcId="{0BCBC0CB-FFCE-43D1-92B0-801BB8817AD2}" destId="{FBADF56A-E54D-4929-AE51-4D15A42414CA}" srcOrd="13" destOrd="0" presId="urn:microsoft.com/office/officeart/2005/8/layout/cycle6"/>
    <dgm:cxn modelId="{80F13A20-CDB3-4A66-820E-52E43FB188F5}" type="presParOf" srcId="{0BCBC0CB-FFCE-43D1-92B0-801BB8817AD2}" destId="{9003E281-20E5-4CF1-8BF4-089A3933045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90C7CA-C203-4DD5-8208-378418AA6873}" type="doc">
      <dgm:prSet loTypeId="urn:microsoft.com/office/officeart/2005/8/layout/matrix1" loCatId="matrix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5EB5B7E-C38F-4756-BAAC-A3F43469B3C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1">
                  <a:lumMod val="75000"/>
                </a:schemeClr>
              </a:solidFill>
            </a:rPr>
            <a:t>Дневной стационар</a:t>
          </a:r>
          <a:endParaRPr lang="ru-RU" sz="2400" dirty="0">
            <a:solidFill>
              <a:schemeClr val="accent1">
                <a:lumMod val="75000"/>
              </a:schemeClr>
            </a:solidFill>
          </a:endParaRPr>
        </a:p>
      </dgm:t>
    </dgm:pt>
    <dgm:pt modelId="{10CFE094-F041-43D1-9799-43A7049EF25F}" type="parTrans" cxnId="{573D4464-A073-4C8F-841A-64B08EF08CB8}">
      <dgm:prSet/>
      <dgm:spPr/>
      <dgm:t>
        <a:bodyPr/>
        <a:lstStyle/>
        <a:p>
          <a:endParaRPr lang="ru-RU"/>
        </a:p>
      </dgm:t>
    </dgm:pt>
    <dgm:pt modelId="{767BC859-12E4-4EAC-98D8-7B961C25CB51}" type="sibTrans" cxnId="{573D4464-A073-4C8F-841A-64B08EF08CB8}">
      <dgm:prSet/>
      <dgm:spPr/>
      <dgm:t>
        <a:bodyPr/>
        <a:lstStyle/>
        <a:p>
          <a:endParaRPr lang="ru-RU"/>
        </a:p>
      </dgm:t>
    </dgm:pt>
    <dgm:pt modelId="{02624FF7-8285-417F-B564-032BD64D55B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Позволяет разгрузить работу койки без снижения объема реабилитационных мероприятий</a:t>
          </a:r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4463FA8E-7187-4B1F-A44B-F61E25F2AA89}" type="parTrans" cxnId="{A8BED2C0-489D-4FAC-9D50-5D3FBE52883B}">
      <dgm:prSet/>
      <dgm:spPr/>
      <dgm:t>
        <a:bodyPr/>
        <a:lstStyle/>
        <a:p>
          <a:endParaRPr lang="ru-RU"/>
        </a:p>
      </dgm:t>
    </dgm:pt>
    <dgm:pt modelId="{35DDF396-5799-43B9-8D66-13B7BB918D76}" type="sibTrans" cxnId="{A8BED2C0-489D-4FAC-9D50-5D3FBE52883B}">
      <dgm:prSet/>
      <dgm:spPr/>
      <dgm:t>
        <a:bodyPr/>
        <a:lstStyle/>
        <a:p>
          <a:endParaRPr lang="ru-RU"/>
        </a:p>
      </dgm:t>
    </dgm:pt>
    <dgm:pt modelId="{75C2FC0F-47E0-4C2C-9F4D-37790A27F14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75000"/>
                </a:schemeClr>
              </a:solidFill>
            </a:rPr>
            <a:t>Постепенное отдаление пациента от привычной среды терапевтического сообщества через последовательную смену режимов пребывания в реабилитационном центре и за его пределами</a:t>
          </a:r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373F3412-B9DE-45A8-AE49-EB89A7E18F50}" type="parTrans" cxnId="{5A83205F-A13F-42E1-8FBD-0E43290036F7}">
      <dgm:prSet/>
      <dgm:spPr/>
      <dgm:t>
        <a:bodyPr/>
        <a:lstStyle/>
        <a:p>
          <a:endParaRPr lang="ru-RU"/>
        </a:p>
      </dgm:t>
    </dgm:pt>
    <dgm:pt modelId="{EF1D4655-9288-490C-90D9-2DEA10EF7AEC}" type="sibTrans" cxnId="{5A83205F-A13F-42E1-8FBD-0E43290036F7}">
      <dgm:prSet/>
      <dgm:spPr/>
      <dgm:t>
        <a:bodyPr/>
        <a:lstStyle/>
        <a:p>
          <a:endParaRPr lang="ru-RU"/>
        </a:p>
      </dgm:t>
    </dgm:pt>
    <dgm:pt modelId="{E7D463B8-4454-409A-9F11-B75E94FFB2F7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Пребывание пациента в дневном стационаре – 2 месяца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93695227-F48E-4180-B515-7637996441C9}" type="parTrans" cxnId="{6919394F-5C91-441E-B19B-6CC5FEB28728}">
      <dgm:prSet/>
      <dgm:spPr/>
      <dgm:t>
        <a:bodyPr/>
        <a:lstStyle/>
        <a:p>
          <a:endParaRPr lang="ru-RU"/>
        </a:p>
      </dgm:t>
    </dgm:pt>
    <dgm:pt modelId="{965A8C1D-0544-42F1-BD7D-AAAE5A6C9721}" type="sibTrans" cxnId="{6919394F-5C91-441E-B19B-6CC5FEB28728}">
      <dgm:prSet/>
      <dgm:spPr/>
      <dgm:t>
        <a:bodyPr/>
        <a:lstStyle/>
        <a:p>
          <a:endParaRPr lang="ru-RU"/>
        </a:p>
      </dgm:t>
    </dgm:pt>
    <dgm:pt modelId="{78C0A8DE-65E5-442D-A8BD-B79F4D71046C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Постепенное формирование адаптационных механизмов, закрепление навыков саморегуляции, решение социальных и правовых проблем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810C649-04BF-4B96-BD94-A23B925E84F9}" type="parTrans" cxnId="{09C70D24-B2A8-41FB-AD91-2116258B524E}">
      <dgm:prSet/>
      <dgm:spPr/>
      <dgm:t>
        <a:bodyPr/>
        <a:lstStyle/>
        <a:p>
          <a:endParaRPr lang="ru-RU"/>
        </a:p>
      </dgm:t>
    </dgm:pt>
    <dgm:pt modelId="{73DD86DB-569F-4C45-95E7-BD87962D18B0}" type="sibTrans" cxnId="{09C70D24-B2A8-41FB-AD91-2116258B524E}">
      <dgm:prSet/>
      <dgm:spPr/>
      <dgm:t>
        <a:bodyPr/>
        <a:lstStyle/>
        <a:p>
          <a:endParaRPr lang="ru-RU"/>
        </a:p>
      </dgm:t>
    </dgm:pt>
    <dgm:pt modelId="{6FF73A28-DFD0-4724-8F6B-D1C92EF39E90}" type="pres">
      <dgm:prSet presAssocID="{5690C7CA-C203-4DD5-8208-378418AA687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5C4F8-D392-44DF-B468-5E6E74F005AE}" type="pres">
      <dgm:prSet presAssocID="{5690C7CA-C203-4DD5-8208-378418AA6873}" presName="matrix" presStyleCnt="0"/>
      <dgm:spPr/>
    </dgm:pt>
    <dgm:pt modelId="{C07EBB7F-AEC7-4A75-A60F-615F8F219C58}" type="pres">
      <dgm:prSet presAssocID="{5690C7CA-C203-4DD5-8208-378418AA6873}" presName="tile1" presStyleLbl="node1" presStyleIdx="0" presStyleCnt="4"/>
      <dgm:spPr/>
      <dgm:t>
        <a:bodyPr/>
        <a:lstStyle/>
        <a:p>
          <a:endParaRPr lang="ru-RU"/>
        </a:p>
      </dgm:t>
    </dgm:pt>
    <dgm:pt modelId="{3C50CD9C-2B8F-419E-9DC3-D27A687C58EB}" type="pres">
      <dgm:prSet presAssocID="{5690C7CA-C203-4DD5-8208-378418AA687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F27C6-05B1-4536-820E-4AFA4BF33EC0}" type="pres">
      <dgm:prSet presAssocID="{5690C7CA-C203-4DD5-8208-378418AA6873}" presName="tile2" presStyleLbl="node1" presStyleIdx="1" presStyleCnt="4"/>
      <dgm:spPr/>
      <dgm:t>
        <a:bodyPr/>
        <a:lstStyle/>
        <a:p>
          <a:endParaRPr lang="ru-RU"/>
        </a:p>
      </dgm:t>
    </dgm:pt>
    <dgm:pt modelId="{A419DD6A-8BAF-4DC2-AE8F-833E029EB859}" type="pres">
      <dgm:prSet presAssocID="{5690C7CA-C203-4DD5-8208-378418AA68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74A5A-CFEF-450D-8DD5-B91540F37529}" type="pres">
      <dgm:prSet presAssocID="{5690C7CA-C203-4DD5-8208-378418AA6873}" presName="tile3" presStyleLbl="node1" presStyleIdx="2" presStyleCnt="4"/>
      <dgm:spPr/>
      <dgm:t>
        <a:bodyPr/>
        <a:lstStyle/>
        <a:p>
          <a:endParaRPr lang="ru-RU"/>
        </a:p>
      </dgm:t>
    </dgm:pt>
    <dgm:pt modelId="{BFFBA04F-E31C-42AE-A294-42F13A273F03}" type="pres">
      <dgm:prSet presAssocID="{5690C7CA-C203-4DD5-8208-378418AA687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9F091-666A-4D32-AA41-49BD21F929E6}" type="pres">
      <dgm:prSet presAssocID="{5690C7CA-C203-4DD5-8208-378418AA6873}" presName="tile4" presStyleLbl="node1" presStyleIdx="3" presStyleCnt="4"/>
      <dgm:spPr/>
      <dgm:t>
        <a:bodyPr/>
        <a:lstStyle/>
        <a:p>
          <a:endParaRPr lang="ru-RU"/>
        </a:p>
      </dgm:t>
    </dgm:pt>
    <dgm:pt modelId="{741C90DE-D5A2-40C5-A444-A0AF11370F75}" type="pres">
      <dgm:prSet presAssocID="{5690C7CA-C203-4DD5-8208-378418AA68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4037F-298B-499C-AE34-B950BCCB646D}" type="pres">
      <dgm:prSet presAssocID="{5690C7CA-C203-4DD5-8208-378418AA687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0E5AE-CA6E-4A4A-8514-70B1CBA86B30}" type="presOf" srcId="{E7D463B8-4454-409A-9F11-B75E94FFB2F7}" destId="{BFFBA04F-E31C-42AE-A294-42F13A273F03}" srcOrd="1" destOrd="0" presId="urn:microsoft.com/office/officeart/2005/8/layout/matrix1"/>
    <dgm:cxn modelId="{2CFE7A60-D652-4520-A58A-FC909E0F4A5C}" type="presOf" srcId="{E7D463B8-4454-409A-9F11-B75E94FFB2F7}" destId="{35274A5A-CFEF-450D-8DD5-B91540F37529}" srcOrd="0" destOrd="0" presId="urn:microsoft.com/office/officeart/2005/8/layout/matrix1"/>
    <dgm:cxn modelId="{1CEC3898-8875-439F-8659-C8AAC58953B4}" type="presOf" srcId="{02624FF7-8285-417F-B564-032BD64D55B3}" destId="{C07EBB7F-AEC7-4A75-A60F-615F8F219C58}" srcOrd="0" destOrd="0" presId="urn:microsoft.com/office/officeart/2005/8/layout/matrix1"/>
    <dgm:cxn modelId="{5A83205F-A13F-42E1-8FBD-0E43290036F7}" srcId="{B5EB5B7E-C38F-4756-BAAC-A3F43469B3C6}" destId="{75C2FC0F-47E0-4C2C-9F4D-37790A27F14A}" srcOrd="1" destOrd="0" parTransId="{373F3412-B9DE-45A8-AE49-EB89A7E18F50}" sibTransId="{EF1D4655-9288-490C-90D9-2DEA10EF7AEC}"/>
    <dgm:cxn modelId="{573D4464-A073-4C8F-841A-64B08EF08CB8}" srcId="{5690C7CA-C203-4DD5-8208-378418AA6873}" destId="{B5EB5B7E-C38F-4756-BAAC-A3F43469B3C6}" srcOrd="0" destOrd="0" parTransId="{10CFE094-F041-43D1-9799-43A7049EF25F}" sibTransId="{767BC859-12E4-4EAC-98D8-7B961C25CB51}"/>
    <dgm:cxn modelId="{A8BED2C0-489D-4FAC-9D50-5D3FBE52883B}" srcId="{B5EB5B7E-C38F-4756-BAAC-A3F43469B3C6}" destId="{02624FF7-8285-417F-B564-032BD64D55B3}" srcOrd="0" destOrd="0" parTransId="{4463FA8E-7187-4B1F-A44B-F61E25F2AA89}" sibTransId="{35DDF396-5799-43B9-8D66-13B7BB918D76}"/>
    <dgm:cxn modelId="{B2749F06-378D-4837-9A28-BE6A43511661}" type="presOf" srcId="{B5EB5B7E-C38F-4756-BAAC-A3F43469B3C6}" destId="{E854037F-298B-499C-AE34-B950BCCB646D}" srcOrd="0" destOrd="0" presId="urn:microsoft.com/office/officeart/2005/8/layout/matrix1"/>
    <dgm:cxn modelId="{32885BE0-1E4A-49F3-9207-4C4A02897E7A}" type="presOf" srcId="{75C2FC0F-47E0-4C2C-9F4D-37790A27F14A}" destId="{666F27C6-05B1-4536-820E-4AFA4BF33EC0}" srcOrd="0" destOrd="0" presId="urn:microsoft.com/office/officeart/2005/8/layout/matrix1"/>
    <dgm:cxn modelId="{5E6F9497-0F75-4FBB-B2AC-D478B4CE9306}" type="presOf" srcId="{78C0A8DE-65E5-442D-A8BD-B79F4D71046C}" destId="{0AC9F091-666A-4D32-AA41-49BD21F929E6}" srcOrd="0" destOrd="0" presId="urn:microsoft.com/office/officeart/2005/8/layout/matrix1"/>
    <dgm:cxn modelId="{8C15DFA2-444B-449A-A6C2-9A61CADA2073}" type="presOf" srcId="{75C2FC0F-47E0-4C2C-9F4D-37790A27F14A}" destId="{A419DD6A-8BAF-4DC2-AE8F-833E029EB859}" srcOrd="1" destOrd="0" presId="urn:microsoft.com/office/officeart/2005/8/layout/matrix1"/>
    <dgm:cxn modelId="{2FF2E9D9-4CD3-46B1-8B98-9A2C121B495C}" type="presOf" srcId="{78C0A8DE-65E5-442D-A8BD-B79F4D71046C}" destId="{741C90DE-D5A2-40C5-A444-A0AF11370F75}" srcOrd="1" destOrd="0" presId="urn:microsoft.com/office/officeart/2005/8/layout/matrix1"/>
    <dgm:cxn modelId="{09C70D24-B2A8-41FB-AD91-2116258B524E}" srcId="{B5EB5B7E-C38F-4756-BAAC-A3F43469B3C6}" destId="{78C0A8DE-65E5-442D-A8BD-B79F4D71046C}" srcOrd="3" destOrd="0" parTransId="{D810C649-04BF-4B96-BD94-A23B925E84F9}" sibTransId="{73DD86DB-569F-4C45-95E7-BD87962D18B0}"/>
    <dgm:cxn modelId="{C3350498-F282-4E28-B1EE-E3AE1AB2C9CC}" type="presOf" srcId="{5690C7CA-C203-4DD5-8208-378418AA6873}" destId="{6FF73A28-DFD0-4724-8F6B-D1C92EF39E90}" srcOrd="0" destOrd="0" presId="urn:microsoft.com/office/officeart/2005/8/layout/matrix1"/>
    <dgm:cxn modelId="{77CA683B-1551-48B4-9613-ADA636B9220D}" type="presOf" srcId="{02624FF7-8285-417F-B564-032BD64D55B3}" destId="{3C50CD9C-2B8F-419E-9DC3-D27A687C58EB}" srcOrd="1" destOrd="0" presId="urn:microsoft.com/office/officeart/2005/8/layout/matrix1"/>
    <dgm:cxn modelId="{6919394F-5C91-441E-B19B-6CC5FEB28728}" srcId="{B5EB5B7E-C38F-4756-BAAC-A3F43469B3C6}" destId="{E7D463B8-4454-409A-9F11-B75E94FFB2F7}" srcOrd="2" destOrd="0" parTransId="{93695227-F48E-4180-B515-7637996441C9}" sibTransId="{965A8C1D-0544-42F1-BD7D-AAAE5A6C9721}"/>
    <dgm:cxn modelId="{A34ED7BC-B76C-45AE-B2C8-18AA48BD3920}" type="presParOf" srcId="{6FF73A28-DFD0-4724-8F6B-D1C92EF39E90}" destId="{A1D5C4F8-D392-44DF-B468-5E6E74F005AE}" srcOrd="0" destOrd="0" presId="urn:microsoft.com/office/officeart/2005/8/layout/matrix1"/>
    <dgm:cxn modelId="{EE2E6F1F-F812-47E6-A02D-8996F8C73420}" type="presParOf" srcId="{A1D5C4F8-D392-44DF-B468-5E6E74F005AE}" destId="{C07EBB7F-AEC7-4A75-A60F-615F8F219C58}" srcOrd="0" destOrd="0" presId="urn:microsoft.com/office/officeart/2005/8/layout/matrix1"/>
    <dgm:cxn modelId="{B4520308-2984-4D14-93A9-3ADADB73A684}" type="presParOf" srcId="{A1D5C4F8-D392-44DF-B468-5E6E74F005AE}" destId="{3C50CD9C-2B8F-419E-9DC3-D27A687C58EB}" srcOrd="1" destOrd="0" presId="urn:microsoft.com/office/officeart/2005/8/layout/matrix1"/>
    <dgm:cxn modelId="{39641C3F-29C2-4633-BFF9-22313D632597}" type="presParOf" srcId="{A1D5C4F8-D392-44DF-B468-5E6E74F005AE}" destId="{666F27C6-05B1-4536-820E-4AFA4BF33EC0}" srcOrd="2" destOrd="0" presId="urn:microsoft.com/office/officeart/2005/8/layout/matrix1"/>
    <dgm:cxn modelId="{2691A6F8-C7A4-4EAA-8AA1-948494D96F90}" type="presParOf" srcId="{A1D5C4F8-D392-44DF-B468-5E6E74F005AE}" destId="{A419DD6A-8BAF-4DC2-AE8F-833E029EB859}" srcOrd="3" destOrd="0" presId="urn:microsoft.com/office/officeart/2005/8/layout/matrix1"/>
    <dgm:cxn modelId="{78DAE267-2E00-4CB8-B615-0296E9685C1B}" type="presParOf" srcId="{A1D5C4F8-D392-44DF-B468-5E6E74F005AE}" destId="{35274A5A-CFEF-450D-8DD5-B91540F37529}" srcOrd="4" destOrd="0" presId="urn:microsoft.com/office/officeart/2005/8/layout/matrix1"/>
    <dgm:cxn modelId="{C17E096E-A2DD-470F-AEC2-9314E84CF26D}" type="presParOf" srcId="{A1D5C4F8-D392-44DF-B468-5E6E74F005AE}" destId="{BFFBA04F-E31C-42AE-A294-42F13A273F03}" srcOrd="5" destOrd="0" presId="urn:microsoft.com/office/officeart/2005/8/layout/matrix1"/>
    <dgm:cxn modelId="{D81EF945-C947-4B6B-ACD3-135D89D3FE18}" type="presParOf" srcId="{A1D5C4F8-D392-44DF-B468-5E6E74F005AE}" destId="{0AC9F091-666A-4D32-AA41-49BD21F929E6}" srcOrd="6" destOrd="0" presId="urn:microsoft.com/office/officeart/2005/8/layout/matrix1"/>
    <dgm:cxn modelId="{99899E7D-FDF9-4CEE-A627-2FE5EF4490EF}" type="presParOf" srcId="{A1D5C4F8-D392-44DF-B468-5E6E74F005AE}" destId="{741C90DE-D5A2-40C5-A444-A0AF11370F75}" srcOrd="7" destOrd="0" presId="urn:microsoft.com/office/officeart/2005/8/layout/matrix1"/>
    <dgm:cxn modelId="{E1999FAD-1F0D-41D5-8695-8075393364D0}" type="presParOf" srcId="{6FF73A28-DFD0-4724-8F6B-D1C92EF39E90}" destId="{E854037F-298B-499C-AE34-B950BCCB646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CCF25D-287A-4075-A34F-B892EA03D11B}">
      <dsp:nvSpPr>
        <dsp:cNvPr id="0" name=""/>
        <dsp:cNvSpPr/>
      </dsp:nvSpPr>
      <dsp:spPr>
        <a:xfrm>
          <a:off x="1976389" y="-80701"/>
          <a:ext cx="3648358" cy="3648358"/>
        </a:xfrm>
        <a:prstGeom prst="circularArrow">
          <a:avLst>
            <a:gd name="adj1" fmla="val 4668"/>
            <a:gd name="adj2" fmla="val 272909"/>
            <a:gd name="adj3" fmla="val 12939105"/>
            <a:gd name="adj4" fmla="val 1795781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FEB6F-7ADC-4F93-89B6-424FC1D5EA22}">
      <dsp:nvSpPr>
        <dsp:cNvPr id="0" name=""/>
        <dsp:cNvSpPr/>
      </dsp:nvSpPr>
      <dsp:spPr>
        <a:xfrm>
          <a:off x="2619259" y="0"/>
          <a:ext cx="2362618" cy="118130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Работа с правоохранительными органами</a:t>
          </a:r>
          <a:endParaRPr lang="ru-RU" sz="1500" kern="1200" dirty="0"/>
        </a:p>
      </dsp:txBody>
      <dsp:txXfrm>
        <a:off x="2619259" y="0"/>
        <a:ext cx="2362618" cy="1181309"/>
      </dsp:txXfrm>
    </dsp:sp>
    <dsp:sp modelId="{F646107A-39DD-4A89-A401-0F6FAC099223}">
      <dsp:nvSpPr>
        <dsp:cNvPr id="0" name=""/>
        <dsp:cNvSpPr/>
      </dsp:nvSpPr>
      <dsp:spPr>
        <a:xfrm>
          <a:off x="4795137" y="1285889"/>
          <a:ext cx="2362618" cy="118130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Спортивные соревнования</a:t>
          </a:r>
          <a:endParaRPr lang="ru-RU" sz="1500" kern="1200" dirty="0"/>
        </a:p>
      </dsp:txBody>
      <dsp:txXfrm>
        <a:off x="4795137" y="1285889"/>
        <a:ext cx="2362618" cy="1181309"/>
      </dsp:txXfrm>
    </dsp:sp>
    <dsp:sp modelId="{F32D0FD2-20D2-4CB6-8981-A8C2D4124663}">
      <dsp:nvSpPr>
        <dsp:cNvPr id="0" name=""/>
        <dsp:cNvSpPr/>
      </dsp:nvSpPr>
      <dsp:spPr>
        <a:xfrm>
          <a:off x="2786081" y="2620496"/>
          <a:ext cx="2362618" cy="118130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Массовые мероприятия</a:t>
          </a:r>
          <a:endParaRPr lang="ru-RU" sz="1500" kern="1200" dirty="0"/>
        </a:p>
      </dsp:txBody>
      <dsp:txXfrm>
        <a:off x="2786081" y="2620496"/>
        <a:ext cx="2362618" cy="1181309"/>
      </dsp:txXfrm>
    </dsp:sp>
    <dsp:sp modelId="{8D2C9DE8-C0BD-4771-B82A-043EED057D53}">
      <dsp:nvSpPr>
        <dsp:cNvPr id="0" name=""/>
        <dsp:cNvSpPr/>
      </dsp:nvSpPr>
      <dsp:spPr>
        <a:xfrm>
          <a:off x="285749" y="1214433"/>
          <a:ext cx="2362618" cy="118130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Профилактические лекции в школах</a:t>
          </a:r>
          <a:endParaRPr lang="ru-RU" sz="1500" kern="1200" dirty="0"/>
        </a:p>
      </dsp:txBody>
      <dsp:txXfrm>
        <a:off x="285749" y="1214433"/>
        <a:ext cx="2362618" cy="11813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273C1-CE70-4838-9344-1396AB0471B1}">
      <dsp:nvSpPr>
        <dsp:cNvPr id="0" name=""/>
        <dsp:cNvSpPr/>
      </dsp:nvSpPr>
      <dsp:spPr>
        <a:xfrm>
          <a:off x="0" y="1754246"/>
          <a:ext cx="2148129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Урал без наркотиков</a:t>
          </a:r>
          <a:endParaRPr lang="ru-RU" sz="14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1754246"/>
        <a:ext cx="2148129" cy="645533"/>
      </dsp:txXfrm>
    </dsp:sp>
    <dsp:sp modelId="{78E12810-8622-49C5-B887-B751DCE657BB}">
      <dsp:nvSpPr>
        <dsp:cNvPr id="0" name=""/>
        <dsp:cNvSpPr/>
      </dsp:nvSpPr>
      <dsp:spPr>
        <a:xfrm rot="16426696">
          <a:off x="1559000" y="1436642"/>
          <a:ext cx="1261377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55112" y="11370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6426696">
        <a:off x="2158154" y="1416160"/>
        <a:ext cx="63068" cy="63068"/>
      </dsp:txXfrm>
    </dsp:sp>
    <dsp:sp modelId="{58E7B74B-FA58-406A-A49A-A3C1A50C17BB}">
      <dsp:nvSpPr>
        <dsp:cNvPr id="0" name=""/>
        <dsp:cNvSpPr/>
      </dsp:nvSpPr>
      <dsp:spPr>
        <a:xfrm>
          <a:off x="2231248" y="495610"/>
          <a:ext cx="1944953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Амбулаторное отделение</a:t>
          </a:r>
          <a:endParaRPr lang="ru-RU" sz="12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31248" y="495610"/>
        <a:ext cx="1944953" cy="645533"/>
      </dsp:txXfrm>
    </dsp:sp>
    <dsp:sp modelId="{BCBC5B4D-DDA9-406A-BD6A-97E34B86FFDD}">
      <dsp:nvSpPr>
        <dsp:cNvPr id="0" name=""/>
        <dsp:cNvSpPr/>
      </dsp:nvSpPr>
      <dsp:spPr>
        <a:xfrm rot="20185084">
          <a:off x="4132659" y="598736"/>
          <a:ext cx="1042783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72813" y="11370"/>
              </a:lnTo>
            </a:path>
          </a:pathLst>
        </a:custGeo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20185084">
        <a:off x="4627982" y="583719"/>
        <a:ext cx="52139" cy="52139"/>
      </dsp:txXfrm>
    </dsp:sp>
    <dsp:sp modelId="{5462BBEF-E7AB-41E7-A6FD-38DBD6023987}">
      <dsp:nvSpPr>
        <dsp:cNvPr id="0" name=""/>
        <dsp:cNvSpPr/>
      </dsp:nvSpPr>
      <dsp:spPr>
        <a:xfrm>
          <a:off x="5131901" y="78434"/>
          <a:ext cx="1291067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в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 г. Екатеринбурге</a:t>
          </a:r>
          <a:endParaRPr lang="ru-RU" sz="12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31901" y="78434"/>
        <a:ext cx="1291067" cy="645533"/>
      </dsp:txXfrm>
    </dsp:sp>
    <dsp:sp modelId="{16B56EA9-14B5-4A7B-840D-0855ABEF906C}">
      <dsp:nvSpPr>
        <dsp:cNvPr id="0" name=""/>
        <dsp:cNvSpPr/>
      </dsp:nvSpPr>
      <dsp:spPr>
        <a:xfrm rot="1127487">
          <a:off x="4149297" y="969918"/>
          <a:ext cx="1009509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038581" y="11370"/>
              </a:lnTo>
            </a:path>
          </a:pathLst>
        </a:custGeo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127487">
        <a:off x="4628813" y="955733"/>
        <a:ext cx="50475" cy="50475"/>
      </dsp:txXfrm>
    </dsp:sp>
    <dsp:sp modelId="{9D1BAD6D-E0E1-455F-99EF-CF3C87E29287}">
      <dsp:nvSpPr>
        <dsp:cNvPr id="0" name=""/>
        <dsp:cNvSpPr/>
      </dsp:nvSpPr>
      <dsp:spPr>
        <a:xfrm>
          <a:off x="5131901" y="820798"/>
          <a:ext cx="1291067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Кабинет в       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 г. Нижний Тагил</a:t>
          </a:r>
          <a:endParaRPr lang="ru-RU" sz="12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31901" y="820798"/>
        <a:ext cx="1291067" cy="645533"/>
      </dsp:txXfrm>
    </dsp:sp>
    <dsp:sp modelId="{E9FF7A3E-05A7-4E68-A111-500176276EEF}">
      <dsp:nvSpPr>
        <dsp:cNvPr id="0" name=""/>
        <dsp:cNvSpPr/>
      </dsp:nvSpPr>
      <dsp:spPr>
        <a:xfrm rot="5024200">
          <a:off x="1552770" y="2730236"/>
          <a:ext cx="1336531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43429" y="11370"/>
              </a:lnTo>
            </a:path>
          </a:pathLst>
        </a:custGeom>
        <a:noFill/>
        <a:ln w="1905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5024200">
        <a:off x="2187622" y="2707876"/>
        <a:ext cx="66826" cy="66826"/>
      </dsp:txXfrm>
    </dsp:sp>
    <dsp:sp modelId="{660DDF56-7EDA-431E-8F83-7F5EF0A16953}">
      <dsp:nvSpPr>
        <dsp:cNvPr id="0" name=""/>
        <dsp:cNvSpPr/>
      </dsp:nvSpPr>
      <dsp:spPr>
        <a:xfrm>
          <a:off x="2293942" y="3082799"/>
          <a:ext cx="1991845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Стационарное отделение</a:t>
          </a:r>
          <a:endParaRPr lang="ru-RU" sz="12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293942" y="3082799"/>
        <a:ext cx="1991845" cy="645533"/>
      </dsp:txXfrm>
    </dsp:sp>
    <dsp:sp modelId="{4844D3D2-AC9C-49EA-8D40-56C38D6C772C}">
      <dsp:nvSpPr>
        <dsp:cNvPr id="0" name=""/>
        <dsp:cNvSpPr/>
      </dsp:nvSpPr>
      <dsp:spPr>
        <a:xfrm rot="18026421">
          <a:off x="3850990" y="2634694"/>
          <a:ext cx="1762599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13359" y="11370"/>
              </a:lnTo>
            </a:path>
          </a:pathLst>
        </a:custGeo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8026421">
        <a:off x="4688225" y="2601682"/>
        <a:ext cx="88129" cy="88129"/>
      </dsp:txXfrm>
    </dsp:sp>
    <dsp:sp modelId="{5677D127-5921-431E-92F1-CAC7EBFC9DA8}">
      <dsp:nvSpPr>
        <dsp:cNvPr id="0" name=""/>
        <dsp:cNvSpPr/>
      </dsp:nvSpPr>
      <dsp:spPr>
        <a:xfrm>
          <a:off x="5178792" y="1563161"/>
          <a:ext cx="1291067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Наркологическое отделение</a:t>
          </a:r>
          <a:endParaRPr lang="ru-RU" sz="12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78792" y="1563161"/>
        <a:ext cx="1291067" cy="645533"/>
      </dsp:txXfrm>
    </dsp:sp>
    <dsp:sp modelId="{F543FB47-774D-46F0-84E5-37BD36EADC53}">
      <dsp:nvSpPr>
        <dsp:cNvPr id="0" name=""/>
        <dsp:cNvSpPr/>
      </dsp:nvSpPr>
      <dsp:spPr>
        <a:xfrm rot="19137816">
          <a:off x="4140341" y="3005876"/>
          <a:ext cx="1183897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217991" y="11370"/>
              </a:lnTo>
            </a:path>
          </a:pathLst>
        </a:custGeo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9137816">
        <a:off x="4702692" y="2987331"/>
        <a:ext cx="59194" cy="59194"/>
      </dsp:txXfrm>
    </dsp:sp>
    <dsp:sp modelId="{5638B95C-18AC-4D86-9C2F-89F432020693}">
      <dsp:nvSpPr>
        <dsp:cNvPr id="0" name=""/>
        <dsp:cNvSpPr/>
      </dsp:nvSpPr>
      <dsp:spPr>
        <a:xfrm>
          <a:off x="5178792" y="2305525"/>
          <a:ext cx="1291067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Дневной стационар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(10 мест)</a:t>
          </a:r>
          <a:endParaRPr lang="ru-RU" sz="12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78792" y="2305525"/>
        <a:ext cx="1291067" cy="645533"/>
      </dsp:txXfrm>
    </dsp:sp>
    <dsp:sp modelId="{2F54C4E0-65D9-41EE-83AB-69FF950E135C}">
      <dsp:nvSpPr>
        <dsp:cNvPr id="0" name=""/>
        <dsp:cNvSpPr/>
      </dsp:nvSpPr>
      <dsp:spPr>
        <a:xfrm rot="1672">
          <a:off x="4285787" y="3394736"/>
          <a:ext cx="915702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42073" y="11370"/>
              </a:lnTo>
            </a:path>
          </a:pathLst>
        </a:custGeo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672">
        <a:off x="4720746" y="3382896"/>
        <a:ext cx="45785" cy="45785"/>
      </dsp:txXfrm>
    </dsp:sp>
    <dsp:sp modelId="{6EECE5BE-72A5-4832-A0DE-0EB2B898B1E5}">
      <dsp:nvSpPr>
        <dsp:cNvPr id="0" name=""/>
        <dsp:cNvSpPr/>
      </dsp:nvSpPr>
      <dsp:spPr>
        <a:xfrm>
          <a:off x="5201489" y="3083244"/>
          <a:ext cx="3194784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медико-социальной реабилитации № 1, г. Екатеринбург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(60 мест)</a:t>
          </a:r>
          <a:endParaRPr lang="ru-RU" sz="1100" kern="1200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01489" y="3083244"/>
        <a:ext cx="3194784" cy="645533"/>
      </dsp:txXfrm>
    </dsp:sp>
    <dsp:sp modelId="{70F1FEEB-751D-4175-9DEF-96195AE59DB7}">
      <dsp:nvSpPr>
        <dsp:cNvPr id="0" name=""/>
        <dsp:cNvSpPr/>
      </dsp:nvSpPr>
      <dsp:spPr>
        <a:xfrm rot="2303210">
          <a:off x="4162652" y="3748240"/>
          <a:ext cx="1139275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72084" y="11370"/>
              </a:lnTo>
            </a:path>
          </a:pathLst>
        </a:custGeom>
        <a:noFill/>
        <a:ln w="1905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2303210">
        <a:off x="4703808" y="3730810"/>
        <a:ext cx="56963" cy="56963"/>
      </dsp:txXfrm>
    </dsp:sp>
    <dsp:sp modelId="{1361B355-597E-4E01-9156-E263755EE3B5}">
      <dsp:nvSpPr>
        <dsp:cNvPr id="0" name=""/>
        <dsp:cNvSpPr/>
      </dsp:nvSpPr>
      <dsp:spPr>
        <a:xfrm>
          <a:off x="5178792" y="3790252"/>
          <a:ext cx="3240178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медико-социальной реабилитации №2,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Карпинск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(25 мест</a:t>
          </a:r>
          <a:r>
            <a:rPr lang="ru-RU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ru-RU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78792" y="3790252"/>
        <a:ext cx="3240178" cy="645533"/>
      </dsp:txXfrm>
    </dsp:sp>
    <dsp:sp modelId="{4D7018FB-0336-4777-B3D7-6BA16099AC95}">
      <dsp:nvSpPr>
        <dsp:cNvPr id="0" name=""/>
        <dsp:cNvSpPr/>
      </dsp:nvSpPr>
      <dsp:spPr>
        <a:xfrm rot="3502156">
          <a:off x="3880905" y="4119421"/>
          <a:ext cx="1702770" cy="22104"/>
        </a:xfrm>
        <a:custGeom>
          <a:avLst/>
          <a:gdLst/>
          <a:ahLst/>
          <a:cxnLst/>
          <a:rect l="0" t="0" r="0" b="0"/>
          <a:pathLst>
            <a:path>
              <a:moveTo>
                <a:pt x="0" y="11052"/>
              </a:moveTo>
              <a:lnTo>
                <a:pt x="1702770" y="1105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502156">
        <a:off x="4689721" y="4087905"/>
        <a:ext cx="85138" cy="85138"/>
      </dsp:txXfrm>
    </dsp:sp>
    <dsp:sp modelId="{087EE2EF-B5B1-44EF-9AC5-B564F5C96CE9}">
      <dsp:nvSpPr>
        <dsp:cNvPr id="0" name=""/>
        <dsp:cNvSpPr/>
      </dsp:nvSpPr>
      <dsp:spPr>
        <a:xfrm>
          <a:off x="5178792" y="4532615"/>
          <a:ext cx="3240178" cy="6455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  <a:gs pos="30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4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55000">
              <a:srgbClr val="4F81BD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4F81BD">
                <a:hueOff val="0"/>
                <a:satOff val="0"/>
                <a:lumOff val="0"/>
                <a:alphaOff val="0"/>
                <a:shade val="90000"/>
                <a:satMod val="11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63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Отделение медико-социальной реабилитации №3,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г. Каменск-Уральский (30 мест)</a:t>
          </a:r>
          <a:endParaRPr lang="ru-RU" sz="1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78792" y="4532615"/>
        <a:ext cx="3240178" cy="6455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B96C7-0068-44F9-B508-AEE4AE115642}">
      <dsp:nvSpPr>
        <dsp:cNvPr id="0" name=""/>
        <dsp:cNvSpPr/>
      </dsp:nvSpPr>
      <dsp:spPr>
        <a:xfrm rot="5400000">
          <a:off x="448311" y="-214265"/>
          <a:ext cx="947966" cy="1376496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 rot="5400000">
        <a:off x="448311" y="-214265"/>
        <a:ext cx="947966" cy="1376496"/>
      </dsp:txXfrm>
    </dsp:sp>
    <dsp:sp modelId="{BEF1545A-BE64-4B79-AB02-7AC717C92D84}">
      <dsp:nvSpPr>
        <dsp:cNvPr id="0" name=""/>
        <dsp:cNvSpPr/>
      </dsp:nvSpPr>
      <dsp:spPr>
        <a:xfrm rot="5400000">
          <a:off x="4081233" y="-2081335"/>
          <a:ext cx="616178" cy="4780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247</a:t>
          </a:r>
          <a:r>
            <a:rPr lang="ru-RU" sz="1900" kern="1200" dirty="0" smtClean="0">
              <a:solidFill>
                <a:schemeClr val="tx2">
                  <a:lumMod val="75000"/>
                </a:schemeClr>
              </a:solidFill>
            </a:rPr>
            <a:t> групповых занятий для анонимных алкоголиков</a:t>
          </a: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4081233" y="-2081335"/>
        <a:ext cx="616178" cy="4780905"/>
      </dsp:txXfrm>
    </dsp:sp>
    <dsp:sp modelId="{EB40C407-5F2C-4C70-B545-A1A9C3CC81F6}">
      <dsp:nvSpPr>
        <dsp:cNvPr id="0" name=""/>
        <dsp:cNvSpPr/>
      </dsp:nvSpPr>
      <dsp:spPr>
        <a:xfrm rot="5400000">
          <a:off x="472123" y="602097"/>
          <a:ext cx="947966" cy="131541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472123" y="602097"/>
        <a:ext cx="947966" cy="1315414"/>
      </dsp:txXfrm>
    </dsp:sp>
    <dsp:sp modelId="{E97808A5-ADBA-4C42-BF39-0D0B337CAE29}">
      <dsp:nvSpPr>
        <dsp:cNvPr id="0" name=""/>
        <dsp:cNvSpPr/>
      </dsp:nvSpPr>
      <dsp:spPr>
        <a:xfrm rot="5400000">
          <a:off x="4050548" y="-1325797"/>
          <a:ext cx="616178" cy="478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247</a:t>
          </a:r>
          <a:r>
            <a:rPr lang="ru-RU" sz="1900" kern="1200" dirty="0" smtClean="0">
              <a:solidFill>
                <a:schemeClr val="tx2">
                  <a:lumMod val="75000"/>
                </a:schemeClr>
              </a:solidFill>
            </a:rPr>
            <a:t> групп самопомощи анонимных созависимых</a:t>
          </a: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4050548" y="-1325797"/>
        <a:ext cx="616178" cy="4780435"/>
      </dsp:txXfrm>
    </dsp:sp>
    <dsp:sp modelId="{5EA12FFF-3ABE-4662-AF3D-52EB1FA2CAEA}">
      <dsp:nvSpPr>
        <dsp:cNvPr id="0" name=""/>
        <dsp:cNvSpPr/>
      </dsp:nvSpPr>
      <dsp:spPr>
        <a:xfrm rot="5400000">
          <a:off x="448494" y="1305263"/>
          <a:ext cx="947966" cy="1359170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448494" y="1305263"/>
        <a:ext cx="947966" cy="1359170"/>
      </dsp:txXfrm>
    </dsp:sp>
    <dsp:sp modelId="{AB242FD7-42D0-468F-B754-6299806C66A8}">
      <dsp:nvSpPr>
        <dsp:cNvPr id="0" name=""/>
        <dsp:cNvSpPr/>
      </dsp:nvSpPr>
      <dsp:spPr>
        <a:xfrm rot="5400000">
          <a:off x="4076935" y="-577842"/>
          <a:ext cx="616178" cy="4795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342</a:t>
          </a:r>
          <a:r>
            <a:rPr lang="ru-RU" sz="1900" kern="1200" dirty="0" smtClean="0">
              <a:solidFill>
                <a:schemeClr val="tx2">
                  <a:lumMod val="75000"/>
                </a:schemeClr>
              </a:solidFill>
            </a:rPr>
            <a:t> групповых занятий для родителей пациентов</a:t>
          </a:r>
          <a:endParaRPr lang="ru-RU" sz="1900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4076935" y="-577842"/>
        <a:ext cx="616178" cy="47951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514A69-5F75-4D5E-B57C-2FD7198865A0}">
      <dsp:nvSpPr>
        <dsp:cNvPr id="0" name=""/>
        <dsp:cNvSpPr/>
      </dsp:nvSpPr>
      <dsp:spPr>
        <a:xfrm>
          <a:off x="1524454" y="152128"/>
          <a:ext cx="1902065" cy="1228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Купирование запоя</a:t>
          </a:r>
          <a:endParaRPr lang="ru-RU" sz="1600" kern="1200" dirty="0"/>
        </a:p>
      </dsp:txBody>
      <dsp:txXfrm>
        <a:off x="1524454" y="152128"/>
        <a:ext cx="1902065" cy="1228732"/>
      </dsp:txXfrm>
    </dsp:sp>
    <dsp:sp modelId="{66C55C04-F51A-4341-9B45-31BAA82DB827}">
      <dsp:nvSpPr>
        <dsp:cNvPr id="0" name=""/>
        <dsp:cNvSpPr/>
      </dsp:nvSpPr>
      <dsp:spPr>
        <a:xfrm>
          <a:off x="524479" y="675284"/>
          <a:ext cx="3801795" cy="3801795"/>
        </a:xfrm>
        <a:custGeom>
          <a:avLst/>
          <a:gdLst/>
          <a:ahLst/>
          <a:cxnLst/>
          <a:rect l="0" t="0" r="0" b="0"/>
          <a:pathLst>
            <a:path>
              <a:moveTo>
                <a:pt x="2910471" y="290254"/>
              </a:moveTo>
              <a:arcTo wR="1900897" hR="1900897" stAng="18124804" swAng="17817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25D56-CC39-41BC-A008-45F270CA10CC}">
      <dsp:nvSpPr>
        <dsp:cNvPr id="0" name=""/>
        <dsp:cNvSpPr/>
      </dsp:nvSpPr>
      <dsp:spPr>
        <a:xfrm>
          <a:off x="3406507" y="1685954"/>
          <a:ext cx="1950595" cy="1328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Лечение и профилактика алкогольной зависимости</a:t>
          </a:r>
          <a:endParaRPr lang="ru-RU" sz="1600" kern="1200" dirty="0"/>
        </a:p>
      </dsp:txBody>
      <dsp:txXfrm>
        <a:off x="3406507" y="1685954"/>
        <a:ext cx="1950595" cy="1328844"/>
      </dsp:txXfrm>
    </dsp:sp>
    <dsp:sp modelId="{57DBCBAD-4BE6-4765-8FB8-C3594009AB13}">
      <dsp:nvSpPr>
        <dsp:cNvPr id="0" name=""/>
        <dsp:cNvSpPr/>
      </dsp:nvSpPr>
      <dsp:spPr>
        <a:xfrm>
          <a:off x="746401" y="1865603"/>
          <a:ext cx="3801795" cy="3801795"/>
        </a:xfrm>
        <a:custGeom>
          <a:avLst/>
          <a:gdLst/>
          <a:ahLst/>
          <a:cxnLst/>
          <a:rect l="0" t="0" r="0" b="0"/>
          <a:pathLst>
            <a:path>
              <a:moveTo>
                <a:pt x="3649116" y="1154477"/>
              </a:moveTo>
              <a:arcTo wR="1900897" hR="1900897" stAng="20212766" swAng="10225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18A15-7B75-40A8-9FB4-5202D9F8490A}">
      <dsp:nvSpPr>
        <dsp:cNvPr id="0" name=""/>
        <dsp:cNvSpPr/>
      </dsp:nvSpPr>
      <dsp:spPr>
        <a:xfrm>
          <a:off x="3039560" y="3570948"/>
          <a:ext cx="1981080" cy="14304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Лечение депрессивных, фобических, тревожных состояний</a:t>
          </a:r>
          <a:endParaRPr lang="ru-RU" sz="1600" kern="1200" dirty="0"/>
        </a:p>
      </dsp:txBody>
      <dsp:txXfrm>
        <a:off x="3039560" y="3570948"/>
        <a:ext cx="1981080" cy="1430421"/>
      </dsp:txXfrm>
    </dsp:sp>
    <dsp:sp modelId="{6D7C7712-6624-4797-B7CF-513D12252814}">
      <dsp:nvSpPr>
        <dsp:cNvPr id="0" name=""/>
        <dsp:cNvSpPr/>
      </dsp:nvSpPr>
      <dsp:spPr>
        <a:xfrm>
          <a:off x="680351" y="1059956"/>
          <a:ext cx="3801795" cy="3801795"/>
        </a:xfrm>
        <a:custGeom>
          <a:avLst/>
          <a:gdLst/>
          <a:ahLst/>
          <a:cxnLst/>
          <a:rect l="0" t="0" r="0" b="0"/>
          <a:pathLst>
            <a:path>
              <a:moveTo>
                <a:pt x="2349906" y="3748003"/>
              </a:moveTo>
              <a:arcTo wR="1900897" hR="1900897" stAng="4580226" swAng="17164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CB8F9-32CA-4674-89F8-7264D69C9B73}">
      <dsp:nvSpPr>
        <dsp:cNvPr id="0" name=""/>
        <dsp:cNvSpPr/>
      </dsp:nvSpPr>
      <dsp:spPr>
        <a:xfrm>
          <a:off x="74443" y="3507843"/>
          <a:ext cx="2007320" cy="1468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Психотерапия, кодирование, блокирование</a:t>
          </a:r>
          <a:endParaRPr lang="ru-RU" sz="1600" kern="1200" dirty="0"/>
        </a:p>
      </dsp:txBody>
      <dsp:txXfrm>
        <a:off x="74443" y="3507843"/>
        <a:ext cx="2007320" cy="1468624"/>
      </dsp:txXfrm>
    </dsp:sp>
    <dsp:sp modelId="{D096525F-4AFB-4841-936C-9D75096FED00}">
      <dsp:nvSpPr>
        <dsp:cNvPr id="0" name=""/>
        <dsp:cNvSpPr/>
      </dsp:nvSpPr>
      <dsp:spPr>
        <a:xfrm>
          <a:off x="573286" y="1845243"/>
          <a:ext cx="3801795" cy="3801795"/>
        </a:xfrm>
        <a:custGeom>
          <a:avLst/>
          <a:gdLst/>
          <a:ahLst/>
          <a:cxnLst/>
          <a:rect l="0" t="0" r="0" b="0"/>
          <a:pathLst>
            <a:path>
              <a:moveTo>
                <a:pt x="15697" y="1657112"/>
              </a:moveTo>
              <a:arcTo wR="1900897" hR="1900897" stAng="11242100" swAng="9841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EDDD3-6637-4FF1-AE76-B74743C764DB}">
      <dsp:nvSpPr>
        <dsp:cNvPr id="0" name=""/>
        <dsp:cNvSpPr/>
      </dsp:nvSpPr>
      <dsp:spPr>
        <a:xfrm>
          <a:off x="-277025" y="1616233"/>
          <a:ext cx="2086217" cy="1358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Снятие абстинентного синдрома</a:t>
          </a:r>
          <a:endParaRPr lang="ru-RU" sz="1600" kern="1200" dirty="0"/>
        </a:p>
      </dsp:txBody>
      <dsp:txXfrm>
        <a:off x="-277025" y="1616233"/>
        <a:ext cx="2086217" cy="1358648"/>
      </dsp:txXfrm>
    </dsp:sp>
    <dsp:sp modelId="{9003E281-20E5-4CF1-8BF4-089A39330452}">
      <dsp:nvSpPr>
        <dsp:cNvPr id="0" name=""/>
        <dsp:cNvSpPr/>
      </dsp:nvSpPr>
      <dsp:spPr>
        <a:xfrm>
          <a:off x="845588" y="625688"/>
          <a:ext cx="3801795" cy="3801795"/>
        </a:xfrm>
        <a:custGeom>
          <a:avLst/>
          <a:gdLst/>
          <a:ahLst/>
          <a:cxnLst/>
          <a:rect l="0" t="0" r="0" b="0"/>
          <a:pathLst>
            <a:path>
              <a:moveTo>
                <a:pt x="235553" y="984360"/>
              </a:moveTo>
              <a:arcTo wR="1900897" hR="1900897" stAng="12529595" swAng="12572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7EBB7F-AEC7-4A75-A60F-615F8F219C58}">
      <dsp:nvSpPr>
        <dsp:cNvPr id="0" name=""/>
        <dsp:cNvSpPr/>
      </dsp:nvSpPr>
      <dsp:spPr>
        <a:xfrm rot="16200000">
          <a:off x="535785" y="-535785"/>
          <a:ext cx="2643206" cy="371477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Позволяет разгрузить работу койки без снижения объема реабилитационных мероприятий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</dsp:txBody>
      <dsp:txXfrm rot="16200000">
        <a:off x="866185" y="-866185"/>
        <a:ext cx="1982404" cy="3714776"/>
      </dsp:txXfrm>
    </dsp:sp>
    <dsp:sp modelId="{666F27C6-05B1-4536-820E-4AFA4BF33EC0}">
      <dsp:nvSpPr>
        <dsp:cNvPr id="0" name=""/>
        <dsp:cNvSpPr/>
      </dsp:nvSpPr>
      <dsp:spPr>
        <a:xfrm>
          <a:off x="3714776" y="0"/>
          <a:ext cx="3714776" cy="264320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Постепенное отдаление пациента от привычной среды терапевтического сообщества через последовательную смену режимов пребывания в реабилитационном центре и за его пределами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714776" y="0"/>
        <a:ext cx="3714776" cy="1982404"/>
      </dsp:txXfrm>
    </dsp:sp>
    <dsp:sp modelId="{35274A5A-CFEF-450D-8DD5-B91540F37529}">
      <dsp:nvSpPr>
        <dsp:cNvPr id="0" name=""/>
        <dsp:cNvSpPr/>
      </dsp:nvSpPr>
      <dsp:spPr>
        <a:xfrm rot="10800000">
          <a:off x="0" y="2643206"/>
          <a:ext cx="3714776" cy="264320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Пребывание пациента в дневном стационаре – 2 месяца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</dsp:txBody>
      <dsp:txXfrm rot="10800000">
        <a:off x="0" y="3304007"/>
        <a:ext cx="3714776" cy="1982404"/>
      </dsp:txXfrm>
    </dsp:sp>
    <dsp:sp modelId="{0AC9F091-666A-4D32-AA41-49BD21F929E6}">
      <dsp:nvSpPr>
        <dsp:cNvPr id="0" name=""/>
        <dsp:cNvSpPr/>
      </dsp:nvSpPr>
      <dsp:spPr>
        <a:xfrm rot="5400000">
          <a:off x="4250561" y="2107421"/>
          <a:ext cx="2643206" cy="371477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</a:rPr>
            <a:t>Постепенное формирование адаптационных механизмов, закрепление навыков саморегуляции, решение социальных и правовых проблем</a:t>
          </a: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</dsp:txBody>
      <dsp:txXfrm rot="5400000">
        <a:off x="4580961" y="2437821"/>
        <a:ext cx="1982404" cy="3714776"/>
      </dsp:txXfrm>
    </dsp:sp>
    <dsp:sp modelId="{E854037F-298B-499C-AE34-B950BCCB646D}">
      <dsp:nvSpPr>
        <dsp:cNvPr id="0" name=""/>
        <dsp:cNvSpPr/>
      </dsp:nvSpPr>
      <dsp:spPr>
        <a:xfrm>
          <a:off x="2600343" y="1982404"/>
          <a:ext cx="2228865" cy="132160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75000"/>
                </a:schemeClr>
              </a:solidFill>
            </a:rPr>
            <a:t>Дневной стационар</a:t>
          </a:r>
          <a:endParaRPr lang="ru-RU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600343" y="1982404"/>
        <a:ext cx="2228865" cy="1321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7F744-24DA-4A82-BAC7-7EFC4D9C31CB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01AD-6A62-4CDF-8EAF-9DE54AB88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636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486D-6EDD-4624-BD3B-3BEE0DC2A3D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2"/>
            <a:ext cx="544957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7091-2310-4D81-B281-02A986B9F3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72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82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64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766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36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980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3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77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65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420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04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303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907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474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09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1866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259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550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9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06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3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824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31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67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7091-2310-4D81-B281-02A986B9F3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08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7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1.xls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7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pic>
        <p:nvPicPr>
          <p:cNvPr id="1028" name="Picture 4" descr="D:\Work\DSP\UBN\BrandBook\Logo\Logo_UBN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500042"/>
            <a:ext cx="2232248" cy="225638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339" y="3212976"/>
            <a:ext cx="803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наркомании 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образовательном учреждении».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Амфетамин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046" y="765762"/>
            <a:ext cx="64174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Амфетамин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психостимулятор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Нелегальный наркотик. Уменьшает чувство усталости и потребность во сне. У человека под влиянием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амфетамина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снижается аппетит, повышается сексуальная активность, ощущается прилив энергии, теряется способность правильно оценивать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Поэтому, под влиянием препарата, подростки легко вступают в беспорядочные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сексуальные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отношения. Иногда его предлагают как средство для снижения веса.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11" y="1325532"/>
            <a:ext cx="2386621" cy="1591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199" y="4579795"/>
            <a:ext cx="3010375" cy="193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251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524" y="4333655"/>
            <a:ext cx="3114274" cy="2335705"/>
          </a:xfrm>
          <a:prstGeom prst="rect">
            <a:avLst/>
          </a:prstGeom>
        </p:spPr>
      </p:pic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Ранние признаки употребления    наркотических веществ: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031482"/>
            <a:ext cx="74888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исчезновения из дома;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пропуски занятий в школе, снижение успеваемости в учебе;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изменения в поведении (необоснованная агрессивность, озлобленность, замкнутость, изменение круга друзей, неряшливость); </a:t>
            </a: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отчужденность,  скрытность, лживость;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исчезновение ценных вещей и денег из дома, кражи, возникновение долгов;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потеря интереса к учебе, труду, досуговой деятельности;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появление у подростка  пакетиков с неизвестными веществами;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появление в лексиконе подростков новых жаргонных слов;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нарушения  сна (бессонница или чрезвычайно продолжительный сон, тяжелое пробуждение и засыпание, тяжелый сон) и </a:t>
            </a:r>
            <a:b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аппетита (резкое повышение аппетита или его отсутствие, появление чрезвычайной жажды).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6" y="404664"/>
            <a:ext cx="1593543" cy="197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499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«Урал без наркотиков» разработал специальную памятку для родителей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6782" y="879145"/>
            <a:ext cx="570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6129">
            <a:off x="604591" y="1572033"/>
            <a:ext cx="7826664" cy="48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0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nshikov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3"/>
            <a:ext cx="9142413" cy="685034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28794" y="214290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«Урал без наркотиков» – центр системы профилактики в Свердловской области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928670"/>
            <a:ext cx="442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поручению губернатора в Свердловской области разработана программа централизованной подготовки специалистов в муниципалитетах, которые отвечают за профилактику наркомании в территории. Центр "Урал без наркотиков" стал координатором этой деятельности и будет являться методическим центром для всех муниципальных образований Свердловской области.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Admin\Desktop\_zah6468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3333750" cy="2505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428625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Губернатор Свердловской области Евгений Куйвашев: </a:t>
            </a: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«Уверен, что "Урал без наркотиков" сможет возглавить и скоординировать профилактическую и реабилитационную часть этой комплексной работы, помочь территориям региона, другим медицинским учреждениям Свердловской области повысить эффективность борьбы с наркоманией. Это важнейшая задача, от успешного решения которой во многом зависит здоровье людей, безопасность и качество жизни уральцев, репутация региона</a:t>
            </a: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Профилактическая работа «Урал без наркотиков»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955766"/>
            <a:ext cx="54886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медицинский центр «Урал без наркотиков» в постоянном режиме проводит долгосрочную, плановую, стратегическую профилактическую работу: 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лекции в школах, ВУЗах и </a:t>
            </a:r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др.учебных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заведениях;</a:t>
            </a:r>
          </a:p>
          <a:p>
            <a:pPr marL="457200" indent="-457200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здание профилактической газеты;</a:t>
            </a:r>
          </a:p>
          <a:p>
            <a:pPr marL="457200" indent="-457200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передвижной выставки, посвященной здоровому образу жизни;</a:t>
            </a:r>
          </a:p>
          <a:p>
            <a:pPr marL="457200" indent="-45720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родительских советах;</a:t>
            </a:r>
          </a:p>
          <a:p>
            <a:pPr marL="457200" indent="-457200">
              <a:buFontTx/>
              <a:buChar char="-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лекций с </a:t>
            </a:r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созависимыми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людьми.  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52" y="1239523"/>
            <a:ext cx="3217452" cy="214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3501008"/>
            <a:ext cx="3121700" cy="214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769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nshikov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53"/>
            <a:ext cx="9142413" cy="6850347"/>
          </a:xfrm>
          <a:prstGeom prst="rect">
            <a:avLst/>
          </a:prstGeom>
          <a:noFill/>
        </p:spPr>
      </p:pic>
      <p:pic>
        <p:nvPicPr>
          <p:cNvPr id="1030" name="Picture 6" descr="\\192.168.0.45\файловый обменник\Фото\28.03.13._Подписание Протокола ГАК\Соглашение 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23600"/>
            <a:ext cx="31094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857224" y="1857364"/>
          <a:ext cx="7157756" cy="380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28794" y="2142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Пропаганда здорового образа жизни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156" y="692696"/>
            <a:ext cx="2995168" cy="199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92" y="4509120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5431" y="4441874"/>
            <a:ext cx="2820513" cy="211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nshikov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0"/>
            <a:ext cx="9142413" cy="6850347"/>
          </a:xfrm>
          <a:prstGeom prst="rect">
            <a:avLst/>
          </a:prstGeom>
          <a:noFill/>
        </p:spPr>
      </p:pic>
      <p:pic>
        <p:nvPicPr>
          <p:cNvPr id="1028" name="Picture 4" descr="D:\Work\DSP\UBN\BrandBook\Logo\Logo_UBN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62" y="273279"/>
            <a:ext cx="860403" cy="86970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973460" cy="642942"/>
          </a:xfrm>
        </p:spPr>
        <p:txBody>
          <a:bodyPr>
            <a:no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Структура центра «Урал без наркотиков»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xmlns="" val="4066740371"/>
              </p:ext>
            </p:extLst>
          </p:nvPr>
        </p:nvGraphicFramePr>
        <p:xfrm>
          <a:off x="395536" y="1124744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" y="-9017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247290" cy="11259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Филиалы: 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Екатеринбург, Нижний Тагил, Карпинске,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Каменск-Уральский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98" y="1420629"/>
            <a:ext cx="8532440" cy="47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9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nshikov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0"/>
            <a:ext cx="9142413" cy="6850347"/>
          </a:xfrm>
          <a:prstGeom prst="rect">
            <a:avLst/>
          </a:prstGeom>
          <a:noFill/>
        </p:spPr>
      </p:pic>
      <p:pic>
        <p:nvPicPr>
          <p:cNvPr id="1028" name="Picture 4" descr="D:\Work\DSP\UBN\BrandBook\Logo\Logo_UBN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62" y="273279"/>
            <a:ext cx="1152128" cy="11645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973460" cy="642942"/>
          </a:xfrm>
        </p:spPr>
        <p:txBody>
          <a:bodyPr>
            <a:no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428728" y="571480"/>
            <a:ext cx="69734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Амбулаторное отделение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Екатеринбург, пр.Ленина, д.7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Рисунок 10" descr="C:\Users\User\Desktop\Новая папка (2)\IMG_11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616624" cy="436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лицензия №ЛО-66-01-002724 Ленина 7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6538" y="1484784"/>
            <a:ext cx="3057462" cy="431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4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nshikov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0"/>
            <a:ext cx="9142413" cy="6850347"/>
          </a:xfrm>
          <a:prstGeom prst="rect">
            <a:avLst/>
          </a:prstGeom>
          <a:noFill/>
        </p:spPr>
      </p:pic>
      <p:pic>
        <p:nvPicPr>
          <p:cNvPr id="1028" name="Picture 4" descr="D:\Work\DSP\UBN\BrandBook\Logo\Logo_UBN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62" y="273279"/>
            <a:ext cx="1152128" cy="11645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 работы: 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пн. – пт. с 9 до 20 часов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сб. – с 10 до 16 часов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день групповые занятия: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чт. – группа для выпускников УБН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пн. – группа самопомощи АА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вт.- лекция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созависимых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(психолог, врач психотерапевт)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ср. – группа самопомощи АА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чт. – группа для родственников пациентов УБН (психолог, врач психотерапевт)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пт. – группа самопомощи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созависимых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родственников пациентов УБН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сб. - группа для родственников пациентов УБН (психолог, врач психотерапевт)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428728" y="571480"/>
            <a:ext cx="69734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Амбулаторное отделение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Екатеринбург, пр.Ленина, д.7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5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86409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Общая заболеваемость наркоманией среди подросткового населения (15-17 лет)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(на 100 тыс. подросткового населения Свердловской области)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4444968"/>
              </p:ext>
            </p:extLst>
          </p:nvPr>
        </p:nvGraphicFramePr>
        <p:xfrm>
          <a:off x="140325" y="1369169"/>
          <a:ext cx="8886825" cy="5070475"/>
        </p:xfrm>
        <a:graphic>
          <a:graphicData uri="http://schemas.openxmlformats.org/presentationml/2006/ole">
            <p:oleObj spid="_x0000_s1046" r:id="rId5" imgW="8888738" imgH="506621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410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nshikov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0"/>
            <a:ext cx="9142413" cy="6850347"/>
          </a:xfrm>
          <a:prstGeom prst="rect">
            <a:avLst/>
          </a:prstGeom>
          <a:noFill/>
        </p:spPr>
      </p:pic>
      <p:pic>
        <p:nvPicPr>
          <p:cNvPr id="1028" name="Picture 4" descr="D:\Work\DSP\UBN\BrandBook\Logo\Logo_UBN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62" y="273279"/>
            <a:ext cx="1152128" cy="1164584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973460" cy="642942"/>
          </a:xfrm>
        </p:spPr>
        <p:txBody>
          <a:bodyPr>
            <a:no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428728" y="571480"/>
            <a:ext cx="69734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Статистика работы амбулаторного отделения</a:t>
            </a: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283073652"/>
              </p:ext>
            </p:extLst>
          </p:nvPr>
        </p:nvGraphicFramePr>
        <p:xfrm>
          <a:off x="755576" y="4149080"/>
          <a:ext cx="7215238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99592" y="1484785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пециалистами амбулаторного отделения центра «Урал без наркотиков» оказана консультативная помощь 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17137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обратившимся гражданам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а 2012 год – 243 консультации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 2013 год – 2596 консультаций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 2014 год – 5224 консультаций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 2015 год – 5576 консультаций 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2016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год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3498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консультаций 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" y="-9017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247290" cy="7880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Отделения медико-социальной реабилитации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г. Екатеринбург, г. Карпинск, г. Каменск-Уральский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6" name="Рисунок 5" descr="IMG_1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908720"/>
            <a:ext cx="295683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0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0939" y="2485907"/>
            <a:ext cx="2829278" cy="188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467544" y="4797152"/>
            <a:ext cx="8429684" cy="12557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сегодняшний день в центре «Урал без наркотиков» проходят реабилитацию </a:t>
            </a:r>
            <a:r>
              <a:rPr lang="ru-RU" sz="2000" noProof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114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человека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99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мужчин и 15 женщин)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2" descr="\\192.168.7.189\общая\Фото\!_2015\Каменск-Уральский\29.07.2015_ремонт\IMG_98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5" y="908720"/>
            <a:ext cx="302908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247290" cy="7880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Отделение медико-социальной реабилитации №1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Екатеринбург, ул.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Косотурская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, д.7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777" y="4077072"/>
            <a:ext cx="4458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cs typeface="Aharoni" pitchFamily="2" charset="-79"/>
              </a:rPr>
              <a:t>4 реабилитационных отделения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cs typeface="Aharoni" pitchFamily="2" charset="-79"/>
              </a:rPr>
              <a:t>Наркологическое отделение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cs typeface="Aharoni" pitchFamily="2" charset="-79"/>
              </a:rPr>
              <a:t>Физиотерапевтический блок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cs typeface="Aharoni" pitchFamily="2" charset="-79"/>
              </a:rPr>
              <a:t>Стоматологический кабинет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cs typeface="Aharoni" pitchFamily="2" charset="-79"/>
              </a:rPr>
              <a:t>Водолечебница, банный комплекс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cs typeface="Aharoni" pitchFamily="2" charset="-79"/>
              </a:rPr>
              <a:t>Спортивный зал, пищеблок, трудовые и творческие мастерские</a:t>
            </a:r>
            <a:endParaRPr lang="ru-RU" sz="2000" dirty="0">
              <a:solidFill>
                <a:schemeClr val="tx2"/>
              </a:solidFill>
              <a:cs typeface="Aharoni" pitchFamily="2" charset="-79"/>
            </a:endParaRPr>
          </a:p>
        </p:txBody>
      </p:sp>
      <p:pic>
        <p:nvPicPr>
          <p:cNvPr id="7" name="Рисунок 6" descr="лицензия №ЛО-66-01-002724 приложение 2(стр.1)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052736"/>
            <a:ext cx="3363282" cy="4751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19" y="1221825"/>
            <a:ext cx="4279774" cy="285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950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1464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247290" cy="7880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Отделение медико-социальной реабилитации №1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Екатеринбург, ул. </a:t>
            </a:r>
            <a:r>
              <a:rPr lang="ru-RU" sz="22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Косотурская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, д.7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000108"/>
            <a:ext cx="407082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Прием пациентов открыт 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 июля 2013 года.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996952"/>
            <a:ext cx="407082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- Рассчитан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60 коек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(45 мужских, 15 женских)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10 мест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дневного стационара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1857364"/>
            <a:ext cx="407082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Здание площадью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2700 кв.м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., расположено в сосновом бору на окраине Екатеринбурга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Picture 5" descr="C:\Users\user\Desktop\от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59" y="1124744"/>
            <a:ext cx="379235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4" descr="C:\Users\user\Desktop\от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385765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 descr="C:\УБН\ГАУЗ СО НРЦ Урал без наркотиков Наркология 2014\Теплицы стационарного отделения_ул.Косотурская_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17" y="4052390"/>
            <a:ext cx="3827359" cy="255342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7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247290" cy="7880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Отделение медико-социальной реабилитации №2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Карпинск, ул. Советская, д.23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pic>
        <p:nvPicPr>
          <p:cNvPr id="6" name="Рисунок 5" descr="IMG_1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892" y="928670"/>
            <a:ext cx="4506579" cy="300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4458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Открыто 1 августа 2012 г.</a:t>
            </a:r>
          </a:p>
          <a:p>
            <a:pPr marL="285750" indent="-285750">
              <a:buFontTx/>
              <a:buChar char="-"/>
            </a:pPr>
            <a:r>
              <a:rPr lang="ru-RU" sz="2400" b="1" smtClean="0">
                <a:solidFill>
                  <a:schemeClr val="tx2"/>
                </a:solidFill>
                <a:cs typeface="Times New Roman" pitchFamily="18" charset="0"/>
              </a:rPr>
              <a:t>25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мужских мест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Спортивный зал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Теплицы </a:t>
            </a:r>
            <a:endParaRPr lang="ru-RU" sz="24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7" name="Рисунок 6" descr="лицензия №ЛО-66-01-002724 приложение 2(стр.1)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052736"/>
            <a:ext cx="3363282" cy="47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83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247290" cy="859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Программа реабилитации «Урала без наркотиков»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052736"/>
            <a:ext cx="3096344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 основе лежит реабилитационная программа «12 шагов»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 descr="\\192.168.5.45\файловый обменник\Фото\26.06 ОТКРЫТИЕ\сми\51ca919db6276445921932_1000_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564904"/>
            <a:ext cx="6336704" cy="392607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508104" y="1052736"/>
            <a:ext cx="3071834" cy="13573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Строгое расписание, групповые психотерапевтические занятия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707904" y="1340768"/>
            <a:ext cx="151216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60232" y="639856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786058"/>
            <a:ext cx="400052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Трудотерапия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Занятия в швейной мастерской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6072206"/>
            <a:ext cx="400052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Спорт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Соревнования по волейболу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5" name="Picture 2" descr="C:\Users\Шеф\Downloads\SHblmrqSc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214"/>
            <a:ext cx="3929090" cy="264320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86314" y="2786058"/>
            <a:ext cx="3929090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chemeClr val="tx2"/>
                </a:solidFill>
              </a:rPr>
              <a:t>АРТ-терапия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Занятия по декупажу в творческой мастерской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6072206"/>
            <a:ext cx="400052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Культурно-досуговые мероприятия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771516" y="6527796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19038"/>
            <a:ext cx="4000528" cy="26670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457724"/>
            <a:ext cx="4000528" cy="2614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457724"/>
            <a:ext cx="4000528" cy="2630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2265" y="5627903"/>
            <a:ext cx="3672408" cy="10305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Стоматологические кабинет. </a:t>
            </a:r>
          </a:p>
          <a:p>
            <a:pPr algn="ctr"/>
            <a:r>
              <a:rPr lang="ru-RU" smtClean="0">
                <a:solidFill>
                  <a:schemeClr val="tx2"/>
                </a:solidFill>
              </a:rPr>
              <a:t>Для пациентов </a:t>
            </a:r>
            <a:r>
              <a:rPr lang="ru-RU" dirty="0" smtClean="0">
                <a:solidFill>
                  <a:schemeClr val="tx2"/>
                </a:solidFill>
              </a:rPr>
              <a:t>центра доступны стоматологические услуги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9141" y="2681727"/>
            <a:ext cx="4246617" cy="782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Физиотерапевтические процедуры </a:t>
            </a:r>
            <a:r>
              <a:rPr lang="ru-RU" dirty="0" smtClean="0">
                <a:solidFill>
                  <a:schemeClr val="tx2"/>
                </a:solidFill>
              </a:rPr>
              <a:t>назначаются </a:t>
            </a:r>
            <a:r>
              <a:rPr lang="ru-RU" dirty="0" err="1" smtClean="0">
                <a:solidFill>
                  <a:schemeClr val="tx2"/>
                </a:solidFill>
              </a:rPr>
              <a:t>реабилитантам</a:t>
            </a:r>
            <a:r>
              <a:rPr lang="ru-RU" dirty="0" smtClean="0">
                <a:solidFill>
                  <a:schemeClr val="tx2"/>
                </a:solidFill>
              </a:rPr>
              <a:t> по показаниям врача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9140" y="5901041"/>
            <a:ext cx="4206263" cy="7574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/>
                </a:solidFill>
              </a:rPr>
              <a:t>Водолечебница </a:t>
            </a:r>
            <a:r>
              <a:rPr lang="ru-RU" dirty="0" smtClean="0">
                <a:solidFill>
                  <a:schemeClr val="tx2"/>
                </a:solidFill>
              </a:rPr>
              <a:t>и гидромассажная ванна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женя\Downloads\IMG_2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42" y="116632"/>
            <a:ext cx="3672408" cy="55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еня\Downloads\IMG_2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497" y="202316"/>
            <a:ext cx="4165907" cy="24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еня\Downloads\IMG_23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9140" y="3526960"/>
            <a:ext cx="4246617" cy="23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9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Наркологическое отделение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55064778"/>
              </p:ext>
            </p:extLst>
          </p:nvPr>
        </p:nvGraphicFramePr>
        <p:xfrm>
          <a:off x="500034" y="980728"/>
          <a:ext cx="508007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6176" y="980728"/>
            <a:ext cx="2664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Было открыто 7 июля 2014 года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Прошло лечение уже более 400 человек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среднем лечение составляет 10-14 дней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 пациентов есть возможность продолжать лечение амбулаторно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Обследование и подготовка к реабилитации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Мониторинг выпускников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714488"/>
          <a:ext cx="864400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857388"/>
                <a:gridCol w="1428760"/>
                <a:gridCol w="1571636"/>
                <a:gridCol w="1285886"/>
              </a:tblGrid>
              <a:tr h="63936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Екатеринбург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Карпинск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Каменск-Уральский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Итоги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5804"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Поступило на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реабилитацию</a:t>
                      </a:r>
                      <a:endParaRPr 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932</a:t>
                      </a:r>
                    </a:p>
                  </a:txBody>
                  <a:tcPr marL="68580" marR="68580" marT="0" marB="0" anchor="ctr"/>
                </a:tc>
              </a:tr>
              <a:tr h="775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Успешн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 окончили курс реабилитации</a:t>
                      </a:r>
                      <a:endParaRPr lang="ru-RU" sz="18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534</a:t>
                      </a:r>
                    </a:p>
                  </a:txBody>
                  <a:tcPr marL="68580" marR="68580" marT="0" marB="0" anchor="ctr"/>
                </a:tc>
              </a:tr>
              <a:tr h="802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Досрочно прервали курс реабилитации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279</a:t>
                      </a:r>
                    </a:p>
                  </a:txBody>
                  <a:tcPr marL="68580" marR="68580" marT="0" marB="0" anchor="ctr"/>
                </a:tc>
              </a:tr>
              <a:tr h="993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Находятся на реабилитации сегодня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4" descr="D:\Work\DSP\UBN\BrandBook\Logo\Logo_UBN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062" y="273279"/>
            <a:ext cx="839790" cy="848869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9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Количество лиц, </a:t>
            </a:r>
            <a:br>
              <a:rPr lang="ru-RU" alt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употребляющих наркотические вещества с вредными последствиями </a:t>
            </a:r>
            <a:br>
              <a:rPr lang="ru-RU" alt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(на 100 тыс. населения)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3397737"/>
              </p:ext>
            </p:extLst>
          </p:nvPr>
        </p:nvGraphicFramePr>
        <p:xfrm>
          <a:off x="275263" y="1485056"/>
          <a:ext cx="8616950" cy="4954588"/>
        </p:xfrm>
        <a:graphic>
          <a:graphicData uri="http://schemas.openxmlformats.org/presentationml/2006/ole">
            <p:oleObj spid="_x0000_s2070" r:id="rId5" imgW="8614395" imgH="4956478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817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Дневной стационар – 10 мест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85786" y="1000108"/>
          <a:ext cx="742955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488832" cy="71666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Урал без наркотиков в Нижнем Тагиле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71678"/>
            <a:ext cx="835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1052736"/>
            <a:ext cx="4358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Опыт создания «Урала без наркотиков» планируется транслировать в другие города Свердловской области.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Первым городом, в котором появилось консультационное отделение «Урала без наркотиков», стал Нижний Тагил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3933056"/>
            <a:ext cx="7920880" cy="20313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 ноября 2013 года в Нижнем Тагиле при наркологическом отделении ГБУЗ СО «Психиатрическая больница №7» по адресу: ул. Вязовская, 12, открылся консультационный кабинет ГАУЗ СО «ОСЦМСРБН «Урал без наркотиков». В новом консультационном кабинете жителей Нижнего Тагила принимает квалифицированный специалист по социальной работе. Она же проводит групповые занятия для родственников людей, употребляющих психоактивные вещества. Численность группы в среднем составляет 30 человек.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89" y="1051992"/>
            <a:ext cx="3783998" cy="293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9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488832" cy="7166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2015 год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Calibri" pitchFamily="34" charset="0"/>
              </a:rPr>
              <a:t> филиал в Каменске-Уральском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071678"/>
            <a:ext cx="835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72159" y="1162290"/>
            <a:ext cx="4358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два года работы «Урал без наркотиков» расширил географию своей </a:t>
            </a:r>
            <a:r>
              <a:rPr lang="ru-RU" dirty="0" smtClean="0"/>
              <a:t>работы.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Осенью 2015 года на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полную мощность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запущено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отделение медико-социальной реабилитации №3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Каменске-Уральском.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4103003"/>
            <a:ext cx="3933129" cy="9233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Новое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мужское реабилитационное отделение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одновременно принимает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лечение до 30 человек.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65" y="1211604"/>
            <a:ext cx="3686373" cy="245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3382" y="3193613"/>
            <a:ext cx="2157065" cy="301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691" y="3193614"/>
            <a:ext cx="2140517" cy="301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27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140968"/>
            <a:ext cx="7272808" cy="1296144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D:\Work\DSP\UBN\BrandBook\Logo\Logo_UBN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2232248" cy="225638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524" y="4333655"/>
            <a:ext cx="3114274" cy="2335705"/>
          </a:xfrm>
          <a:prstGeom prst="rect">
            <a:avLst/>
          </a:prstGeom>
        </p:spPr>
      </p:pic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Виды наркотиков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031482"/>
            <a:ext cx="55446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лет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молодежи начали распространяться вещества под такими названиями, как «дизайнерские наркотики». </a:t>
            </a:r>
          </a:p>
          <a:p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наркотики  чрезвычайно опасны - так как доступны; просты в употреблении; действуют в первую очередь на психику; вызывают зависимость и необратимые последствия даже с первого употребления; плохо изучены, сложно диагностировать, тесты на наркотики их не определяют.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387" y="1412777"/>
            <a:ext cx="3004048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10" y="4509120"/>
            <a:ext cx="27146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25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524" y="4333655"/>
            <a:ext cx="3114274" cy="2335705"/>
          </a:xfrm>
          <a:prstGeom prst="rect">
            <a:avLst/>
          </a:prstGeom>
        </p:spPr>
      </p:pic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Спайсы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031482"/>
            <a:ext cx="55446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распространенные среди молодежи наркотики – курительные смеси JWH. На сленге наркоманов это «план,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дживик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спайс,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микс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трава, зелень, книга, журнал,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бошки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головы. </a:t>
            </a:r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Спайсы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синтетическими аналогами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каннабиноидов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но  оказывает действие, в несколько раз превосходящее действие марихуаны, а также действует дольше (до 6-ти часов).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JWH это  порошок, похож на обычную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соду.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21517"/>
            <a:ext cx="3055186" cy="209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57" y="4149080"/>
            <a:ext cx="3036649" cy="200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03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6" y="0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МДВП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(«Соль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»).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142984"/>
            <a:ext cx="53675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Соль» - это кристаллический порошок, похожий на сахарную пудру, от ярко белого до темного цвета. В молодежной среде очень популярны такие синтетические наркотики психостимулирующего действия, на сленге называемые: «соли», «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легалка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«скорость», «свист» и т.д. 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«безумный взгляд», невнятная речь, гримасы, непроизвольные движения и жесты, проявления тревоги, беспокойства и подозрительности, не спит, нет аппетита, прилив энергии, часто слуховые галлюцинации, отсутствие критики к состоянию, конфликтность. </a:t>
            </a:r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57" y="1628800"/>
            <a:ext cx="3077074" cy="196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457" y="3983113"/>
            <a:ext cx="3077074" cy="211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16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Марихуана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031483"/>
            <a:ext cx="55446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Марихуана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один из употребляемых наркотиков. Средний возраст, когда ребенок может пробовать марихуану- 13-14 лет. Начавшие курить марихуану, уже имели опыт курения табака. Курящие марихуану подростки легко переходят к употреблению других наркотиков.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воздействия - покачивание при ходьбе, глуповатый вид, хихиканье, красные, воспаленные глаза, плохое запоминание событий, которые только что произошли.</a:t>
            </a:r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6" y="1029724"/>
            <a:ext cx="3168791" cy="237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82" y="3573016"/>
            <a:ext cx="3155355" cy="236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614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Экстази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031483"/>
            <a:ext cx="48245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Экстази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по-английски «восторг». Иногда его называют «таблетки дискотек». Нелегальный наркотик, выпускается в виде маленьких белых или цветных таблеток. На них иногда можно увидеть изображения улыбающегося лица, доллара, слона, яблока и т.д. </a:t>
            </a:r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распространяется как увеселительный. Подростки считают, что приняв его, можно достичь чувства счастья и экстаза, а также уверенности в себе, выносливости,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ярких галлюцинаций.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71" y="1386615"/>
            <a:ext cx="3247333" cy="2186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134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shikov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" y="-45543"/>
            <a:ext cx="91526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72808" cy="5314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Героин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0232" y="6209929"/>
            <a:ext cx="2304256" cy="459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www.uralbeznarkotikov.ru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031483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Героин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распространенный наркотик у российской молодежи. У новичков вызывает острые эмоциональные переживания. Уже через 15 секунд после внутривенного введения кажется, что все потребности удовлетворены, страх, тоска и боль отступают. Зависимость может сформироваться после двух-трех инъекций.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Характерный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героина признак - резкое сужение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зрачков.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298685"/>
            <a:ext cx="2736304" cy="208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75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мар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2298</TotalTime>
  <Words>1382</Words>
  <Application>Microsoft Office PowerPoint</Application>
  <PresentationFormat>Экран (4:3)</PresentationFormat>
  <Paragraphs>261</Paragraphs>
  <Slides>33</Slides>
  <Notes>33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презентация_март</vt:lpstr>
      <vt:lpstr>Лист Microsoft Office Excel 97-2003</vt:lpstr>
      <vt:lpstr>Слайд 1</vt:lpstr>
      <vt:lpstr>Общая заболеваемость наркоманией среди подросткового населения (15-17 лет) (на 100 тыс. подросткового населения Свердловской области)</vt:lpstr>
      <vt:lpstr>Количество лиц,  употребляющих наркотические вещества с вредными последствиями  (на 100 тыс. населения)</vt:lpstr>
      <vt:lpstr>Виды наркотиков</vt:lpstr>
      <vt:lpstr>«Спайсы».</vt:lpstr>
      <vt:lpstr>МДВП («Соль»).</vt:lpstr>
      <vt:lpstr>Марихуана </vt:lpstr>
      <vt:lpstr>Экстази  </vt:lpstr>
      <vt:lpstr>Героин</vt:lpstr>
      <vt:lpstr>Амфетамин  </vt:lpstr>
      <vt:lpstr>Ранние признаки употребления    наркотических веществ:</vt:lpstr>
      <vt:lpstr>«Урал без наркотиков» разработал специальную памятку для родителей </vt:lpstr>
      <vt:lpstr>Слайд 13</vt:lpstr>
      <vt:lpstr>Профилактическая работа «Урал без наркотиков»</vt:lpstr>
      <vt:lpstr>Слайд 15</vt:lpstr>
      <vt:lpstr>Структура центра «Урал без наркотиков» </vt:lpstr>
      <vt:lpstr>Филиалы:   Екатеринбург, Нижний Тагил, Карпинске,  Каменск-Уральский</vt:lpstr>
      <vt:lpstr> </vt:lpstr>
      <vt:lpstr> </vt:lpstr>
      <vt:lpstr> </vt:lpstr>
      <vt:lpstr>Отделения медико-социальной реабилитации г. Екатеринбург, г. Карпинск, г. Каменск-Уральский</vt:lpstr>
      <vt:lpstr>Отделение медико-социальной реабилитации №1 Екатеринбург, ул. Косотурская, д.7</vt:lpstr>
      <vt:lpstr>Отделение медико-социальной реабилитации №1 Екатеринбург, ул. Косотурская, д.7</vt:lpstr>
      <vt:lpstr>Отделение медико-социальной реабилитации №2 Карпинск, ул. Советская, д.23</vt:lpstr>
      <vt:lpstr>Программа реабилитации «Урала без наркотиков»</vt:lpstr>
      <vt:lpstr>Слайд 26</vt:lpstr>
      <vt:lpstr>Слайд 27</vt:lpstr>
      <vt:lpstr>Слайд 28</vt:lpstr>
      <vt:lpstr>Слайд 29</vt:lpstr>
      <vt:lpstr>Слайд 30</vt:lpstr>
      <vt:lpstr>Урал без наркотиков в Нижнем Тагиле</vt:lpstr>
      <vt:lpstr>2015 год  филиал в Каменске-Уральском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MBachinina</cp:lastModifiedBy>
  <cp:revision>174</cp:revision>
  <cp:lastPrinted>2016-09-21T08:36:04Z</cp:lastPrinted>
  <dcterms:created xsi:type="dcterms:W3CDTF">2015-01-28T03:17:29Z</dcterms:created>
  <dcterms:modified xsi:type="dcterms:W3CDTF">2016-09-22T10:59:14Z</dcterms:modified>
</cp:coreProperties>
</file>